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2" r:id="rId3"/>
    <p:sldId id="391" r:id="rId4"/>
    <p:sldId id="423" r:id="rId5"/>
    <p:sldId id="424" r:id="rId6"/>
    <p:sldId id="441" r:id="rId7"/>
    <p:sldId id="442" r:id="rId8"/>
    <p:sldId id="443" r:id="rId9"/>
    <p:sldId id="444" r:id="rId10"/>
    <p:sldId id="445" r:id="rId11"/>
    <p:sldId id="425" r:id="rId12"/>
    <p:sldId id="426" r:id="rId13"/>
    <p:sldId id="435" r:id="rId14"/>
    <p:sldId id="438" r:id="rId15"/>
    <p:sldId id="436" r:id="rId16"/>
    <p:sldId id="431" r:id="rId17"/>
    <p:sldId id="439" r:id="rId18"/>
    <p:sldId id="440" r:id="rId19"/>
    <p:sldId id="433" r:id="rId20"/>
    <p:sldId id="43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891" y="533784"/>
            <a:ext cx="10881360" cy="563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608" y="1643063"/>
            <a:ext cx="93007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- relative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6937" y="1939131"/>
            <a:ext cx="78581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Position:relative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2124" y="1786437"/>
            <a:ext cx="459956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2540" y="1911940"/>
            <a:ext cx="57340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8379" y="1721122"/>
            <a:ext cx="38364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02" y="1753553"/>
            <a:ext cx="56007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Position:sticky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57198"/>
            <a:ext cx="10515600" cy="368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Position:fixed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19296"/>
            <a:ext cx="10515600" cy="396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492" y="1721122"/>
            <a:ext cx="575261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925" y="1601424"/>
            <a:ext cx="543414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83" y="1767425"/>
            <a:ext cx="10515600" cy="39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8609</TotalTime>
  <Words>37</Words>
  <Application>Microsoft Office PowerPoint</Application>
  <PresentationFormat>Custom</PresentationFormat>
  <Paragraphs>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Box sizing – border-box</vt:lpstr>
      <vt:lpstr>Box sizing – without border box</vt:lpstr>
      <vt:lpstr>Grid</vt:lpstr>
      <vt:lpstr>Grid</vt:lpstr>
      <vt:lpstr>Grid layout 1</vt:lpstr>
      <vt:lpstr>Output</vt:lpstr>
      <vt:lpstr>Grid Layout 2</vt:lpstr>
      <vt:lpstr>Output</vt:lpstr>
      <vt:lpstr>Flex+Grid</vt:lpstr>
      <vt:lpstr>Slide 11</vt:lpstr>
      <vt:lpstr>Slide 12</vt:lpstr>
      <vt:lpstr>Position</vt:lpstr>
      <vt:lpstr>Default Position - static</vt:lpstr>
      <vt:lpstr>Position - relative</vt:lpstr>
      <vt:lpstr>Position:absolute</vt:lpstr>
      <vt:lpstr>Position:relative</vt:lpstr>
      <vt:lpstr>Position:absolute</vt:lpstr>
      <vt:lpstr>Position:sticky</vt:lpstr>
      <vt:lpstr>Position:fixed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455</cp:revision>
  <dcterms:created xsi:type="dcterms:W3CDTF">2021-03-13T13:53:48Z</dcterms:created>
  <dcterms:modified xsi:type="dcterms:W3CDTF">2022-07-07T13:02:41Z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