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0" r:id="rId3"/>
    <p:sldId id="379" r:id="rId4"/>
    <p:sldId id="427" r:id="rId5"/>
    <p:sldId id="383" r:id="rId6"/>
    <p:sldId id="378" r:id="rId7"/>
    <p:sldId id="377" r:id="rId8"/>
    <p:sldId id="381" r:id="rId9"/>
    <p:sldId id="421" r:id="rId10"/>
    <p:sldId id="422" r:id="rId11"/>
    <p:sldId id="423" r:id="rId12"/>
    <p:sldId id="424" r:id="rId13"/>
    <p:sldId id="425" r:id="rId14"/>
    <p:sldId id="426" r:id="rId15"/>
    <p:sldId id="382" r:id="rId16"/>
    <p:sldId id="384" r:id="rId17"/>
    <p:sldId id="3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003" y="1899829"/>
            <a:ext cx="9576164" cy="39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712" y="1837917"/>
            <a:ext cx="10550162" cy="372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44301"/>
            <a:ext cx="10824210" cy="45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851" y="1707402"/>
            <a:ext cx="10456138" cy="323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70153"/>
            <a:ext cx="9353006" cy="374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Modal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0407" y="1655808"/>
            <a:ext cx="75250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4" y="1904003"/>
            <a:ext cx="9822592" cy="46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2278" y="2023926"/>
            <a:ext cx="1771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8509" y="1170623"/>
            <a:ext cx="441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00034" y="5378692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5005" y="1315675"/>
            <a:ext cx="41624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1804" y="1661136"/>
            <a:ext cx="9762173" cy="2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8536</TotalTime>
  <Words>277</Words>
  <Application>Microsoft Office PowerPoint</Application>
  <PresentationFormat>Custom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Box Modal</vt:lpstr>
      <vt:lpstr>Slide 3</vt:lpstr>
      <vt:lpstr>Width and height</vt:lpstr>
      <vt:lpstr>Slide 5</vt:lpstr>
      <vt:lpstr>Slide 6</vt:lpstr>
      <vt:lpstr>Slide 7</vt:lpstr>
      <vt:lpstr>Slide 8</vt:lpstr>
      <vt:lpstr>Question</vt:lpstr>
      <vt:lpstr>Question</vt:lpstr>
      <vt:lpstr>Question</vt:lpstr>
      <vt:lpstr>Question</vt:lpstr>
      <vt:lpstr>Question</vt:lpstr>
      <vt:lpstr>Question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440</cp:revision>
  <dcterms:created xsi:type="dcterms:W3CDTF">2021-03-13T13:53:48Z</dcterms:created>
  <dcterms:modified xsi:type="dcterms:W3CDTF">2022-07-04T08:42:40Z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