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3" r:id="rId5"/>
    <p:sldId id="294" r:id="rId6"/>
    <p:sldId id="292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</a:t>
            </a:r>
            <a:r>
              <a:rPr lang="en-US" altLang="ja-JP" sz="5400" b="1" smtClean="0">
                <a:solidFill>
                  <a:srgbClr val="0064B5"/>
                </a:solidFill>
              </a:rPr>
              <a:t>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261258"/>
            <a:ext cx="10672354" cy="59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702" y="378823"/>
            <a:ext cx="10933611" cy="5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5" y="418010"/>
            <a:ext cx="10071463" cy="4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404949"/>
            <a:ext cx="11103428" cy="615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300446"/>
            <a:ext cx="10593977" cy="59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418011"/>
            <a:ext cx="10789920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404949"/>
            <a:ext cx="11277600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211" y="313509"/>
            <a:ext cx="10593977" cy="29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1" y="431074"/>
            <a:ext cx="10998925" cy="55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7219</TotalTime>
  <Words>4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299</cp:revision>
  <dcterms:created xsi:type="dcterms:W3CDTF">2021-03-13T13:53:48Z</dcterms:created>
  <dcterms:modified xsi:type="dcterms:W3CDTF">2022-06-21T06:51:30Z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