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HTML 5 </a:t>
            </a:r>
            <a:r>
              <a:rPr lang="en-US" altLang="ja-JP" sz="5400" b="1" smtClean="0">
                <a:solidFill>
                  <a:srgbClr val="0064B5"/>
                </a:solidFill>
              </a:rPr>
              <a:t>- Assignment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5492" y="362584"/>
            <a:ext cx="10597571" cy="5881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6159" y="248852"/>
            <a:ext cx="10724470" cy="6347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8537" y="350519"/>
            <a:ext cx="10608400" cy="5671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5129" y="384107"/>
            <a:ext cx="10521179" cy="4344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9147" y="274320"/>
            <a:ext cx="10787607" cy="6152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3102" y="397033"/>
            <a:ext cx="9606371" cy="5990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327" y="396081"/>
            <a:ext cx="10859861" cy="6056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9438" y="1876675"/>
            <a:ext cx="10013361" cy="3844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3786" y="415131"/>
            <a:ext cx="10434773" cy="5841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83388" y="705394"/>
            <a:ext cx="10368235" cy="539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7259</TotalTime>
  <Words>5</Words>
  <Application>Microsoft Office PowerPoint</Application>
  <PresentationFormat>Custom</PresentationFormat>
  <Paragraphs>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Question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320</cp:revision>
  <dcterms:created xsi:type="dcterms:W3CDTF">2021-03-13T13:53:48Z</dcterms:created>
  <dcterms:modified xsi:type="dcterms:W3CDTF">2022-06-23T06:20:58Z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