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ja-JP" sz="5400" b="1" dirty="0" smtClean="0">
                <a:solidFill>
                  <a:srgbClr val="0064B5"/>
                </a:solidFill>
              </a:rPr>
              <a:t>Web Development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services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7543" y="1877876"/>
            <a:ext cx="871292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www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41024" y="1694996"/>
            <a:ext cx="566403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www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2229" y="1172481"/>
            <a:ext cx="9117873" cy="524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143" y="326571"/>
            <a:ext cx="10437223" cy="610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1887" y="600891"/>
            <a:ext cx="10802982" cy="557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</a:t>
            </a:r>
            <a:r>
              <a:rPr lang="en-IN" b="1" dirty="0" err="1" smtClean="0">
                <a:solidFill>
                  <a:schemeClr val="dk1"/>
                </a:solidFill>
              </a:rPr>
              <a:t>Reactjs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47485" y="1825625"/>
            <a:ext cx="569703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" name="Google Shape;1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COMMUNICATION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9626" y="1825625"/>
            <a:ext cx="565274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7" y="1306151"/>
            <a:ext cx="9548948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INTERNET WORKS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2953" y="1825625"/>
            <a:ext cx="582609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Routing messages over internet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2953" y="1825625"/>
            <a:ext cx="582609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Internet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3849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internet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5" y="1825625"/>
            <a:ext cx="98624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internet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7440" y="1825625"/>
            <a:ext cx="700169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7042</TotalTime>
  <Words>645</Words>
  <Application>Microsoft Office PowerPoint</Application>
  <PresentationFormat>Custom</PresentationFormat>
  <Paragraphs>95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INTERNET</vt:lpstr>
      <vt:lpstr>NETWORK COMMUNICATION</vt:lpstr>
      <vt:lpstr>TYPES OF NETWORK</vt:lpstr>
      <vt:lpstr>HOW INTERNET WORKS</vt:lpstr>
      <vt:lpstr>Routing messages over internet</vt:lpstr>
      <vt:lpstr>History of Internet</vt:lpstr>
      <vt:lpstr>History of internet</vt:lpstr>
      <vt:lpstr>History of internet</vt:lpstr>
      <vt:lpstr>Internet services</vt:lpstr>
      <vt:lpstr>www</vt:lpstr>
      <vt:lpstr>www</vt:lpstr>
      <vt:lpstr>Slide 13</vt:lpstr>
      <vt:lpstr>Slide 14</vt:lpstr>
      <vt:lpstr>Slide 15</vt:lpstr>
      <vt:lpstr>Slide 16</vt:lpstr>
      <vt:lpstr>Slide 17</vt:lpstr>
      <vt:lpstr>FRONTEND FRAMEWORKS</vt:lpstr>
      <vt:lpstr>BACKEND FRAMEWORKS</vt:lpstr>
      <vt:lpstr>JAVASCRIPT FRAMEWORKS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274</cp:revision>
  <dcterms:created xsi:type="dcterms:W3CDTF">2021-03-13T13:53:48Z</dcterms:created>
  <dcterms:modified xsi:type="dcterms:W3CDTF">2022-06-15T13:40:01Z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