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91" r:id="rId16"/>
    <p:sldId id="293" r:id="rId17"/>
    <p:sldId id="294" r:id="rId18"/>
    <p:sldId id="295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ja-JP" sz="5400" b="1" dirty="0" smtClean="0">
                <a:solidFill>
                  <a:srgbClr val="0064B5"/>
                </a:solidFill>
              </a:rPr>
              <a:t>Web Development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services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7543" y="1877876"/>
            <a:ext cx="871292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www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41024" y="1694996"/>
            <a:ext cx="566403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www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229" y="1172481"/>
            <a:ext cx="9117873" cy="524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3" y="326571"/>
            <a:ext cx="10437223" cy="610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887" y="600891"/>
            <a:ext cx="10802982" cy="557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Web?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the common name for the </a:t>
            </a:r>
            <a:r>
              <a:rPr lang="en-US" b="1" dirty="0">
                <a:solidFill>
                  <a:schemeClr val="dk1"/>
                </a:solidFill>
              </a:rPr>
              <a:t>World Wide </a:t>
            </a:r>
            <a:r>
              <a:rPr lang="en-US" b="1" dirty="0" smtClean="0">
                <a:solidFill>
                  <a:schemeClr val="dk1"/>
                </a:solidFill>
              </a:rPr>
              <a:t>Web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(WWW)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is just one of the ways that information is </a:t>
            </a:r>
            <a:r>
              <a:rPr lang="en-US" b="1" dirty="0">
                <a:solidFill>
                  <a:schemeClr val="dk1"/>
                </a:solidFill>
              </a:rPr>
              <a:t>shared over the Internet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Web consisting of the pages that can be accessed </a:t>
            </a:r>
            <a:r>
              <a:rPr lang="en-US" b="1" dirty="0">
                <a:solidFill>
                  <a:schemeClr val="dk1"/>
                </a:solidFill>
              </a:rPr>
              <a:t>by a Web </a:t>
            </a:r>
            <a:r>
              <a:rPr lang="en-US" b="1" dirty="0" smtClean="0">
                <a:solidFill>
                  <a:schemeClr val="dk1"/>
                </a:solidFill>
              </a:rPr>
              <a:t>browser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such as Internet Explorer, Google Chrome, Mozilla Firefox 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Web pages are formatted in a language called </a:t>
            </a:r>
            <a:r>
              <a:rPr lang="en-US" b="1" dirty="0">
                <a:solidFill>
                  <a:schemeClr val="dk1"/>
                </a:solidFill>
              </a:rPr>
              <a:t>HTML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 uses </a:t>
            </a:r>
            <a:r>
              <a:rPr lang="en-US" b="1" dirty="0">
                <a:solidFill>
                  <a:schemeClr val="dk1"/>
                </a:solidFill>
              </a:rPr>
              <a:t>HTTP protocol </a:t>
            </a:r>
            <a:r>
              <a:rPr lang="en-US" dirty="0">
                <a:solidFill>
                  <a:schemeClr val="dk1"/>
                </a:solidFill>
              </a:rPr>
              <a:t>to transmit data and share information.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9905" y="3413012"/>
            <a:ext cx="5899031" cy="252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Web Server?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Web server is a computer where the web content is stored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Web server is used to host the web sites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When client sends request for a web page, the web server search for the requested page if requested page is found then it will send it to client with an HTTP response.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463" y="2590899"/>
            <a:ext cx="2311430" cy="34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0420" y="3099039"/>
            <a:ext cx="441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Application Architecture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512" y="1456786"/>
            <a:ext cx="10217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552091" y="1276709"/>
            <a:ext cx="2838090" cy="42873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9026" y="5495026"/>
            <a:ext cx="1199072" cy="2501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51325" y="5444070"/>
            <a:ext cx="2768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dk1"/>
                </a:solidFill>
              </a:rPr>
              <a:t>HTML</a:t>
            </a:r>
            <a:r>
              <a:rPr lang="en-IN" b="1" dirty="0" smtClean="0">
                <a:solidFill>
                  <a:schemeClr val="dk1"/>
                </a:solidFill>
              </a:rPr>
              <a:t>, CSS, JavaScript, </a:t>
            </a:r>
            <a:r>
              <a:rPr lang="en-IN" b="1" dirty="0" err="1" smtClean="0">
                <a:solidFill>
                  <a:schemeClr val="dk1"/>
                </a:solidFill>
              </a:rPr>
              <a:t>Reactjs</a:t>
            </a:r>
            <a:endParaRPr lang="en-US" b="1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FRAMEWORKS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503" y="2024743"/>
            <a:ext cx="6583679" cy="43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FRAMEWORKS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9611" y="1776548"/>
            <a:ext cx="7733212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7485" y="1825625"/>
            <a:ext cx="56970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309" y="1906633"/>
            <a:ext cx="6531429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COMMUNICATION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9626" y="1825625"/>
            <a:ext cx="565274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06151"/>
            <a:ext cx="9548948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INTERNET WORKS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2953" y="1825625"/>
            <a:ext cx="582609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Routing messages over internet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82953" y="1825625"/>
            <a:ext cx="582609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825625"/>
            <a:ext cx="103849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5" y="1825625"/>
            <a:ext cx="98624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internet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825625"/>
            <a:ext cx="700169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7042</TotalTime>
  <Words>224</Words>
  <Application>Microsoft Office PowerPoint</Application>
  <PresentationFormat>Custom</PresentationFormat>
  <Paragraphs>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INTERNET</vt:lpstr>
      <vt:lpstr>NETWORK COMMUNICATION</vt:lpstr>
      <vt:lpstr>TYPES OF NETWORK</vt:lpstr>
      <vt:lpstr>HOW INTERNET WORKS</vt:lpstr>
      <vt:lpstr>Routing messages over internet</vt:lpstr>
      <vt:lpstr>History of Internet</vt:lpstr>
      <vt:lpstr>History of internet</vt:lpstr>
      <vt:lpstr>History of internet</vt:lpstr>
      <vt:lpstr>Internet services</vt:lpstr>
      <vt:lpstr>www</vt:lpstr>
      <vt:lpstr>www</vt:lpstr>
      <vt:lpstr>Slide 13</vt:lpstr>
      <vt:lpstr>Slide 14</vt:lpstr>
      <vt:lpstr>Slide 15</vt:lpstr>
      <vt:lpstr>Slide 16</vt:lpstr>
      <vt:lpstr>Slide 17</vt:lpstr>
      <vt:lpstr>FRONTEND FRAMEWORKS</vt:lpstr>
      <vt:lpstr>BACKEND FRAMEWORKS</vt:lpstr>
      <vt:lpstr>JAVASCRIPT FRAMEWORKS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275</cp:revision>
  <dcterms:created xsi:type="dcterms:W3CDTF">2021-03-13T13:53:48Z</dcterms:created>
  <dcterms:modified xsi:type="dcterms:W3CDTF">2022-06-16T02:29:54Z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