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8" r:id="rId3"/>
    <p:sldId id="379" r:id="rId4"/>
    <p:sldId id="380" r:id="rId5"/>
    <p:sldId id="381" r:id="rId6"/>
    <p:sldId id="382" r:id="rId7"/>
    <p:sldId id="384" r:id="rId8"/>
    <p:sldId id="383" r:id="rId9"/>
    <p:sldId id="389" r:id="rId10"/>
    <p:sldId id="391" r:id="rId11"/>
    <p:sldId id="392" r:id="rId12"/>
    <p:sldId id="393" r:id="rId13"/>
    <p:sldId id="394" r:id="rId14"/>
    <p:sldId id="395" r:id="rId15"/>
    <p:sldId id="390" r:id="rId16"/>
    <p:sldId id="324" r:id="rId17"/>
    <p:sldId id="326" r:id="rId18"/>
    <p:sldId id="327" r:id="rId19"/>
    <p:sldId id="331" r:id="rId20"/>
    <p:sldId id="397" r:id="rId21"/>
    <p:sldId id="3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143919"/>
            <a:ext cx="8705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5" y="1554480"/>
            <a:ext cx="11181805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89612"/>
            <a:ext cx="10411097" cy="416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1476103"/>
            <a:ext cx="11312435" cy="44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945" y="1610951"/>
            <a:ext cx="11438437" cy="48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6" y="1449977"/>
            <a:ext cx="10907485" cy="48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7122</TotalTime>
  <Words>669</Words>
  <Application>Microsoft Office PowerPoint</Application>
  <PresentationFormat>Custom</PresentationFormat>
  <Paragraphs>110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QUESTION</vt:lpstr>
      <vt:lpstr>QUESTION</vt:lpstr>
      <vt:lpstr>QUESTION</vt:lpstr>
      <vt:lpstr>QUESTION</vt:lpstr>
      <vt:lpstr>Slide 15</vt:lpstr>
      <vt:lpstr>Slide 16</vt:lpstr>
      <vt:lpstr>Slide 17</vt:lpstr>
      <vt:lpstr>Slide 18</vt:lpstr>
      <vt:lpstr>Slide 19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288</cp:revision>
  <dcterms:created xsi:type="dcterms:W3CDTF">2021-03-13T13:53:48Z</dcterms:created>
  <dcterms:modified xsi:type="dcterms:W3CDTF">2022-06-17T02:21:54Z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