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84" r:id="rId3"/>
    <p:sldId id="376" r:id="rId4"/>
    <p:sldId id="385" r:id="rId5"/>
    <p:sldId id="386" r:id="rId6"/>
    <p:sldId id="387" r:id="rId7"/>
    <p:sldId id="388" r:id="rId8"/>
    <p:sldId id="428" r:id="rId9"/>
    <p:sldId id="389" r:id="rId10"/>
    <p:sldId id="432" r:id="rId11"/>
    <p:sldId id="452" r:id="rId12"/>
    <p:sldId id="423" r:id="rId13"/>
    <p:sldId id="424" r:id="rId14"/>
    <p:sldId id="425" r:id="rId15"/>
    <p:sldId id="440" r:id="rId16"/>
    <p:sldId id="441" r:id="rId17"/>
    <p:sldId id="442" r:id="rId18"/>
    <p:sldId id="426" r:id="rId19"/>
    <p:sldId id="427" r:id="rId20"/>
    <p:sldId id="443" r:id="rId21"/>
    <p:sldId id="430" r:id="rId22"/>
    <p:sldId id="431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55" r:id="rId33"/>
    <p:sldId id="479" r:id="rId34"/>
    <p:sldId id="457" r:id="rId35"/>
    <p:sldId id="454" r:id="rId36"/>
    <p:sldId id="456" r:id="rId37"/>
    <p:sldId id="465" r:id="rId38"/>
    <p:sldId id="466" r:id="rId39"/>
    <p:sldId id="467" r:id="rId40"/>
    <p:sldId id="468" r:id="rId41"/>
    <p:sldId id="469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4" y="1802673"/>
            <a:ext cx="10744200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– audio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404" y="1659393"/>
            <a:ext cx="10506075" cy="336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83" y="4360545"/>
            <a:ext cx="9771017" cy="179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092" y="1442493"/>
            <a:ext cx="9317627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smtClean="0"/>
              <a:t>format audio tag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2705" y="1946367"/>
            <a:ext cx="9744075" cy="42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– video tag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8171"/>
            <a:ext cx="10515600" cy="40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tag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900" y="3914230"/>
            <a:ext cx="9683523" cy="200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263" y="3618411"/>
            <a:ext cx="10698480" cy="235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01" y="1607139"/>
            <a:ext cx="113157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028" y="2573383"/>
            <a:ext cx="9719446" cy="61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921" y="1828777"/>
            <a:ext cx="7228930" cy="279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933" y="1479482"/>
            <a:ext cx="6391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896" y="1877786"/>
            <a:ext cx="9305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972491"/>
            <a:ext cx="9794829" cy="389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651" y="1789612"/>
            <a:ext cx="9401312" cy="312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206" y="1354704"/>
            <a:ext cx="10476411" cy="4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1498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436" y="1629682"/>
            <a:ext cx="92795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1" y="1825625"/>
            <a:ext cx="1043722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6" y="1825625"/>
            <a:ext cx="107507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and </a:t>
            </a:r>
            <a:r>
              <a:rPr lang="en-US" dirty="0" err="1" smtClean="0"/>
              <a:t>colspan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825624"/>
            <a:ext cx="10541726" cy="45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404949"/>
            <a:ext cx="10215154" cy="57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1478" y="1823607"/>
            <a:ext cx="6922362" cy="26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357" y="1765255"/>
            <a:ext cx="8396151" cy="2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780" y="1739265"/>
            <a:ext cx="6658111" cy="31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162" y="1652452"/>
            <a:ext cx="9347427" cy="2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064" y="1581150"/>
            <a:ext cx="9078142" cy="32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40" y="1537063"/>
            <a:ext cx="9415326" cy="302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815" y="1608637"/>
            <a:ext cx="8415065" cy="3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262" y="1593669"/>
            <a:ext cx="7624218" cy="35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118" y="1666444"/>
            <a:ext cx="9381036" cy="29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7726</TotalTime>
  <Words>118</Words>
  <Application>Microsoft Office PowerPoint</Application>
  <PresentationFormat>Custom</PresentationFormat>
  <Paragraphs>61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10</vt:lpstr>
      <vt:lpstr>Main tag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21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Media – audio Tag</vt:lpstr>
      <vt:lpstr>Media tag</vt:lpstr>
      <vt:lpstr>Other format audio tag</vt:lpstr>
      <vt:lpstr>Media – video tag</vt:lpstr>
      <vt:lpstr>Media tag</vt:lpstr>
      <vt:lpstr>Iframe</vt:lpstr>
      <vt:lpstr>Question</vt:lpstr>
      <vt:lpstr>Question</vt:lpstr>
      <vt:lpstr>Question</vt:lpstr>
      <vt:lpstr>Question</vt:lpstr>
      <vt:lpstr>Question</vt:lpstr>
      <vt:lpstr>Table</vt:lpstr>
      <vt:lpstr>Attributes</vt:lpstr>
      <vt:lpstr>Example</vt:lpstr>
      <vt:lpstr>Attributes</vt:lpstr>
      <vt:lpstr>Attributes</vt:lpstr>
      <vt:lpstr>Rowspan and colspan</vt:lpstr>
      <vt:lpstr>Slide 48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358</cp:revision>
  <dcterms:created xsi:type="dcterms:W3CDTF">2021-03-13T13:53:48Z</dcterms:created>
  <dcterms:modified xsi:type="dcterms:W3CDTF">2022-06-22T15:07:08Z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