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91" r:id="rId3"/>
    <p:sldId id="533" r:id="rId4"/>
    <p:sldId id="534" r:id="rId5"/>
    <p:sldId id="502" r:id="rId6"/>
    <p:sldId id="524" r:id="rId7"/>
    <p:sldId id="525" r:id="rId8"/>
    <p:sldId id="521" r:id="rId9"/>
    <p:sldId id="535" r:id="rId10"/>
    <p:sldId id="536" r:id="rId11"/>
    <p:sldId id="527" r:id="rId12"/>
    <p:sldId id="526" r:id="rId13"/>
    <p:sldId id="528" r:id="rId14"/>
    <p:sldId id="522" r:id="rId15"/>
    <p:sldId id="523" r:id="rId16"/>
    <p:sldId id="501" r:id="rId17"/>
    <p:sldId id="503" r:id="rId18"/>
    <p:sldId id="504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7" r:id="rId32"/>
    <p:sldId id="518" r:id="rId33"/>
    <p:sldId id="51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1" autoAdjust="0"/>
    <p:restoredTop sz="90143" autoAdjust="0"/>
  </p:normalViewPr>
  <p:slideViewPr>
    <p:cSldViewPr snapToGrid="0">
      <p:cViewPr varScale="1">
        <p:scale>
          <a:sx n="65" d="100"/>
          <a:sy n="65" d="100"/>
        </p:scale>
        <p:origin x="-92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– Form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Base64 </a:t>
            </a:r>
            <a:r>
              <a:rPr lang="en-US" dirty="0" err="1" smtClean="0"/>
              <a:t>vs</a:t>
            </a:r>
            <a:r>
              <a:rPr lang="en-US" dirty="0" smtClean="0"/>
              <a:t> multipart/form-data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6958" y="2095831"/>
            <a:ext cx="10353830" cy="420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64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7171" y="1427418"/>
            <a:ext cx="11003048" cy="543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64 – index table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6951" y="1589650"/>
            <a:ext cx="11578235" cy="495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64 format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7923" y="1825625"/>
            <a:ext cx="1114978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Field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0622" y="1560154"/>
            <a:ext cx="106041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1721" y="1807318"/>
            <a:ext cx="6241027" cy="395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9936" y="1942485"/>
            <a:ext cx="41624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5484" y="2797739"/>
            <a:ext cx="4965290" cy="3322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8260" y="1686719"/>
            <a:ext cx="7415366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691" y="1669487"/>
            <a:ext cx="6601747" cy="427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636" y="1746609"/>
            <a:ext cx="7358216" cy="373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945" y="1792850"/>
            <a:ext cx="7511384" cy="406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TextArea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8919" y="1545406"/>
            <a:ext cx="10474100" cy="484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160" y="1532910"/>
            <a:ext cx="8415337" cy="432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7796" y="1757977"/>
            <a:ext cx="7741520" cy="406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754" y="1735701"/>
            <a:ext cx="7623072" cy="357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7753" y="1793644"/>
            <a:ext cx="6494207" cy="384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7641" y="1778871"/>
            <a:ext cx="8375855" cy="398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4360" y="1708355"/>
            <a:ext cx="7793446" cy="420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092" y="1738313"/>
            <a:ext cx="7836463" cy="448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8604" y="1815128"/>
            <a:ext cx="7365743" cy="395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3897" y="1772419"/>
            <a:ext cx="7624916" cy="427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577" y="1654276"/>
            <a:ext cx="8378158" cy="427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Wrap=“hard”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439" y="1769679"/>
            <a:ext cx="85248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622" y="4448175"/>
            <a:ext cx="82105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081" y="1794693"/>
            <a:ext cx="7146054" cy="419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969" y="1804526"/>
            <a:ext cx="7514611" cy="421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074" y="1723257"/>
            <a:ext cx="6427378" cy="4102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8536" y="1585784"/>
            <a:ext cx="7573296" cy="435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Wrap=“soft”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0374" y="4984365"/>
            <a:ext cx="7610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4337" y="1819582"/>
            <a:ext cx="87249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</a:t>
            </a:r>
            <a:r>
              <a:rPr lang="en-US" sz="3600" b="1" dirty="0" smtClean="0">
                <a:solidFill>
                  <a:srgbClr val="0064B5"/>
                </a:solidFill>
              </a:rPr>
              <a:t>Method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94BD0AF-1302-4D6B-BCED-41BA4AF14A9E}"/>
              </a:ext>
            </a:extLst>
          </p:cNvPr>
          <p:cNvSpPr/>
          <p:nvPr/>
        </p:nvSpPr>
        <p:spPr>
          <a:xfrm>
            <a:off x="321126" y="807111"/>
            <a:ext cx="10759211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GET: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to the URL, in name/value pairs.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NEVER use GET to send sensitive data! (the submitted form data is visible in the URL!).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length of a URL is limited (2048 characters).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Useful for form submissions where a user wants to bookmark the result.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GET is good for non-secure data, like query strings in Google.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DAFE943-3F24-471E-9925-3E5E2851B75D}"/>
              </a:ext>
            </a:extLst>
          </p:cNvPr>
          <p:cNvSpPr/>
          <p:nvPr/>
        </p:nvSpPr>
        <p:spPr>
          <a:xfrm>
            <a:off x="321126" y="3582849"/>
            <a:ext cx="1113994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POST: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inside the body of the HTTP request (the submitted form data is not shown in the URL).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POST has no size limitations, and can be used to send large amounts of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Form submissions with POST cannot be bookmarked.</a:t>
            </a: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7674" y="321289"/>
            <a:ext cx="11047294" cy="612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1417" y="306542"/>
            <a:ext cx="10796570" cy="61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– </a:t>
            </a:r>
            <a:r>
              <a:rPr lang="en-US" dirty="0" err="1" smtClean="0"/>
              <a:t>enctype</a:t>
            </a:r>
            <a:r>
              <a:rPr lang="en-US" dirty="0" smtClean="0"/>
              <a:t> attribute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3788" y="1470255"/>
            <a:ext cx="11498211" cy="394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254" y="5442155"/>
            <a:ext cx="11052687" cy="123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Files – 8bits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3667" y="1857707"/>
            <a:ext cx="10142436" cy="427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8069</TotalTime>
  <Words>178</Words>
  <Application>Microsoft Office PowerPoint</Application>
  <PresentationFormat>Custom</PresentationFormat>
  <Paragraphs>41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TextArea</vt:lpstr>
      <vt:lpstr>Wrap=“hard”</vt:lpstr>
      <vt:lpstr>Wrap=“soft”</vt:lpstr>
      <vt:lpstr>Slide 5</vt:lpstr>
      <vt:lpstr>Slide 6</vt:lpstr>
      <vt:lpstr>Slide 7</vt:lpstr>
      <vt:lpstr>Form – enctype attribute</vt:lpstr>
      <vt:lpstr>Binary Files – 8bits</vt:lpstr>
      <vt:lpstr>Base64 vs multipart/form-data</vt:lpstr>
      <vt:lpstr>Base 64</vt:lpstr>
      <vt:lpstr>Base 64 – index table</vt:lpstr>
      <vt:lpstr>Base 64 format</vt:lpstr>
      <vt:lpstr>File Field</vt:lpstr>
      <vt:lpstr>File Type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424</cp:revision>
  <dcterms:created xsi:type="dcterms:W3CDTF">2021-03-13T13:53:48Z</dcterms:created>
  <dcterms:modified xsi:type="dcterms:W3CDTF">2022-06-27T08:06:07Z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