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60" r:id="rId3"/>
    <p:sldId id="261" r:id="rId4"/>
    <p:sldId id="265"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560"/>
    <a:srgbClr val="6388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64"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138562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76559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2251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345255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1884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4188955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823231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386039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325314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ABC47-956E-4D9E-8BF0-6112CD5FE5E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83891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ABC47-956E-4D9E-8BF0-6112CD5FE5E0}"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152827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ABC47-956E-4D9E-8BF0-6112CD5FE5E0}"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73387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ABC47-956E-4D9E-8BF0-6112CD5FE5E0}"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255315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ABC47-956E-4D9E-8BF0-6112CD5FE5E0}"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374767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ABC47-956E-4D9E-8BF0-6112CD5FE5E0}"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2922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ABC47-956E-4D9E-8BF0-6112CD5FE5E0}"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70EC0-1A87-4DEE-B3DC-398D3FDD64E7}" type="slidenum">
              <a:rPr lang="en-IN" smtClean="0"/>
              <a:t>‹#›</a:t>
            </a:fld>
            <a:endParaRPr lang="en-IN"/>
          </a:p>
        </p:txBody>
      </p:sp>
    </p:spTree>
    <p:extLst>
      <p:ext uri="{BB962C8B-B14F-4D97-AF65-F5344CB8AC3E}">
        <p14:creationId xmlns:p14="http://schemas.microsoft.com/office/powerpoint/2010/main" val="10460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4ABC47-956E-4D9E-8BF0-6112CD5FE5E0}" type="datetimeFigureOut">
              <a:rPr lang="en-IN" smtClean="0"/>
              <a:t>16-08-2024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870EC0-1A87-4DEE-B3DC-398D3FDD64E7}" type="slidenum">
              <a:rPr lang="en-IN" smtClean="0"/>
              <a:t>‹#›</a:t>
            </a:fld>
            <a:endParaRPr lang="en-IN"/>
          </a:p>
        </p:txBody>
      </p:sp>
    </p:spTree>
    <p:extLst>
      <p:ext uri="{BB962C8B-B14F-4D97-AF65-F5344CB8AC3E}">
        <p14:creationId xmlns:p14="http://schemas.microsoft.com/office/powerpoint/2010/main" val="184875195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C61C-1404-6A8D-359D-13F38609D4BB}"/>
              </a:ext>
            </a:extLst>
          </p:cNvPr>
          <p:cNvSpPr>
            <a:spLocks noGrp="1"/>
          </p:cNvSpPr>
          <p:nvPr>
            <p:ph type="ctrTitle"/>
          </p:nvPr>
        </p:nvSpPr>
        <p:spPr>
          <a:xfrm>
            <a:off x="1017405" y="358700"/>
            <a:ext cx="9050231" cy="3087275"/>
          </a:xfrm>
        </p:spPr>
        <p:txBody>
          <a:bodyPr/>
          <a:lstStyle/>
          <a:p>
            <a:pPr algn="ctr"/>
            <a:r>
              <a:rPr lang="en-US" sz="3600" b="1" dirty="0"/>
              <a:t>Machine Learning Models for Salinity Stress Phenotyping of Rice.</a:t>
            </a:r>
            <a:endParaRPr lang="en-IN" sz="8800" b="1" dirty="0"/>
          </a:p>
        </p:txBody>
      </p:sp>
      <p:pic>
        <p:nvPicPr>
          <p:cNvPr id="7" name="Picture 6" descr="A blue text on a black background&#10;&#10;Description automatically generated">
            <a:extLst>
              <a:ext uri="{FF2B5EF4-FFF2-40B4-BE49-F238E27FC236}">
                <a16:creationId xmlns:a16="http://schemas.microsoft.com/office/drawing/2014/main" id="{6641F9BA-8A99-0BED-FB36-A8EEA2DD2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689" y="184727"/>
            <a:ext cx="5064166" cy="701964"/>
          </a:xfrm>
          <a:prstGeom prst="rect">
            <a:avLst/>
          </a:prstGeom>
        </p:spPr>
      </p:pic>
      <p:sp>
        <p:nvSpPr>
          <p:cNvPr id="4" name="TextBox 3">
            <a:extLst>
              <a:ext uri="{FF2B5EF4-FFF2-40B4-BE49-F238E27FC236}">
                <a16:creationId xmlns:a16="http://schemas.microsoft.com/office/drawing/2014/main" id="{2F97F6E2-A094-D449-3017-E89F5C3A1088}"/>
              </a:ext>
            </a:extLst>
          </p:cNvPr>
          <p:cNvSpPr txBox="1"/>
          <p:nvPr/>
        </p:nvSpPr>
        <p:spPr>
          <a:xfrm>
            <a:off x="5973417" y="4460024"/>
            <a:ext cx="6102626" cy="646331"/>
          </a:xfrm>
          <a:prstGeom prst="rect">
            <a:avLst/>
          </a:prstGeom>
          <a:noFill/>
        </p:spPr>
        <p:txBody>
          <a:bodyPr wrap="square">
            <a:spAutoFit/>
          </a:bodyPr>
          <a:lstStyle/>
          <a:p>
            <a:r>
              <a:rPr lang="en-US" sz="1800" b="1" dirty="0"/>
              <a:t>Team Details</a:t>
            </a:r>
            <a:br>
              <a:rPr lang="en-US" dirty="0"/>
            </a:br>
            <a:endParaRPr lang="en-IN" dirty="0"/>
          </a:p>
        </p:txBody>
      </p:sp>
      <p:sp>
        <p:nvSpPr>
          <p:cNvPr id="8" name="TextBox 7">
            <a:extLst>
              <a:ext uri="{FF2B5EF4-FFF2-40B4-BE49-F238E27FC236}">
                <a16:creationId xmlns:a16="http://schemas.microsoft.com/office/drawing/2014/main" id="{009F2D72-E48B-DFB1-6DA4-44402D25B132}"/>
              </a:ext>
            </a:extLst>
          </p:cNvPr>
          <p:cNvSpPr txBox="1"/>
          <p:nvPr/>
        </p:nvSpPr>
        <p:spPr>
          <a:xfrm>
            <a:off x="5973417" y="4795820"/>
            <a:ext cx="6102626" cy="1703480"/>
          </a:xfrm>
          <a:prstGeom prst="rect">
            <a:avLst/>
          </a:prstGeom>
          <a:noFill/>
        </p:spPr>
        <p:txBody>
          <a:bodyPr wrap="square">
            <a:spAutoFit/>
          </a:bodyPr>
          <a:lstStyle/>
          <a:p>
            <a:pPr>
              <a:lnSpc>
                <a:spcPct val="150000"/>
              </a:lnSpc>
            </a:pPr>
            <a:r>
              <a:rPr lang="en-US" sz="1800" dirty="0"/>
              <a:t>Shankar Prabhu S (4NM21IS148)</a:t>
            </a:r>
          </a:p>
          <a:p>
            <a:pPr>
              <a:lnSpc>
                <a:spcPct val="150000"/>
              </a:lnSpc>
            </a:pPr>
            <a:r>
              <a:rPr lang="en-US" sz="1800" dirty="0"/>
              <a:t>Sharan S Shetty   (4NM21IS149)</a:t>
            </a:r>
          </a:p>
          <a:p>
            <a:pPr>
              <a:lnSpc>
                <a:spcPct val="150000"/>
              </a:lnSpc>
            </a:pPr>
            <a:r>
              <a:rPr lang="en-US" sz="1800" dirty="0"/>
              <a:t>Shashank B          (4NM21IS152)</a:t>
            </a:r>
          </a:p>
          <a:p>
            <a:pPr>
              <a:lnSpc>
                <a:spcPct val="150000"/>
              </a:lnSpc>
            </a:pPr>
            <a:r>
              <a:rPr lang="en-US" sz="1800" dirty="0"/>
              <a:t>Shishir Wagle K    (4NM21IS157)</a:t>
            </a:r>
            <a:endParaRPr lang="en-IN" dirty="0"/>
          </a:p>
        </p:txBody>
      </p:sp>
    </p:spTree>
    <p:extLst>
      <p:ext uri="{BB962C8B-B14F-4D97-AF65-F5344CB8AC3E}">
        <p14:creationId xmlns:p14="http://schemas.microsoft.com/office/powerpoint/2010/main" val="394125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245B-BBE0-CF3F-F79E-5CCD2171DBE1}"/>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61FFAC12-81E0-0CEA-1479-6A2127644DB5}"/>
              </a:ext>
            </a:extLst>
          </p:cNvPr>
          <p:cNvSpPr>
            <a:spLocks noGrp="1"/>
          </p:cNvSpPr>
          <p:nvPr>
            <p:ph idx="1"/>
          </p:nvPr>
        </p:nvSpPr>
        <p:spPr>
          <a:xfrm>
            <a:off x="677334" y="1735717"/>
            <a:ext cx="8910011" cy="3880773"/>
          </a:xfrm>
        </p:spPr>
        <p:txBody>
          <a:bodyPr>
            <a:normAutofit/>
          </a:bodyPr>
          <a:lstStyle/>
          <a:p>
            <a:pPr marL="0" indent="0" algn="just">
              <a:lnSpc>
                <a:spcPct val="150000"/>
              </a:lnSpc>
              <a:buNone/>
            </a:pPr>
            <a:endParaRPr lang="en-US" dirty="0"/>
          </a:p>
          <a:p>
            <a:pPr marL="0" indent="0" algn="just">
              <a:lnSpc>
                <a:spcPct val="150000"/>
              </a:lnSpc>
              <a:buNone/>
            </a:pPr>
            <a:r>
              <a:rPr lang="en-US" dirty="0">
                <a:solidFill>
                  <a:schemeClr val="tx1"/>
                </a:solidFill>
              </a:rPr>
              <a:t>The problem revolves around the detrimental effects of soil salinity on rice plants, leading to the necessity of manually grading these plants in research laboratories to determine their condition. This manual grading process is labor-intensive and time-consuming. Hence, there is a need to find a more efficient and automated solution to assess the health and grade of rice plants affected by soil salinity, ultimately leading to improvements in crop yield.</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3008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245B-BBE0-CF3F-F79E-5CCD2171DBE1}"/>
              </a:ext>
            </a:extLst>
          </p:cNvPr>
          <p:cNvSpPr>
            <a:spLocks noGrp="1"/>
          </p:cNvSpPr>
          <p:nvPr>
            <p:ph type="title"/>
          </p:nvPr>
        </p:nvSpPr>
        <p:spPr/>
        <p:txBody>
          <a:bodyPr/>
          <a:lstStyle/>
          <a:p>
            <a:r>
              <a:rPr lang="en-US" b="1" dirty="0"/>
              <a:t>Proposed Solution</a:t>
            </a:r>
            <a:endParaRPr lang="en-IN" b="1" dirty="0"/>
          </a:p>
        </p:txBody>
      </p:sp>
      <p:sp>
        <p:nvSpPr>
          <p:cNvPr id="3" name="Content Placeholder 2">
            <a:extLst>
              <a:ext uri="{FF2B5EF4-FFF2-40B4-BE49-F238E27FC236}">
                <a16:creationId xmlns:a16="http://schemas.microsoft.com/office/drawing/2014/main" id="{61FFAC12-81E0-0CEA-1479-6A2127644DB5}"/>
              </a:ext>
            </a:extLst>
          </p:cNvPr>
          <p:cNvSpPr>
            <a:spLocks noGrp="1"/>
          </p:cNvSpPr>
          <p:nvPr>
            <p:ph idx="1"/>
          </p:nvPr>
        </p:nvSpPr>
        <p:spPr>
          <a:xfrm>
            <a:off x="568004" y="1544362"/>
            <a:ext cx="9391005" cy="5313638"/>
          </a:xfrm>
        </p:spPr>
        <p:txBody>
          <a:bodyPr>
            <a:normAutofit/>
          </a:bodyPr>
          <a:lstStyle/>
          <a:p>
            <a:pPr algn="just">
              <a:lnSpc>
                <a:spcPct val="150000"/>
              </a:lnSpc>
            </a:pPr>
            <a:r>
              <a:rPr lang="en-US" dirty="0"/>
              <a:t>Leveraging advanced machine learning techniques for precise classification of rice plants into five vulnerability categories to salinity stress during seedling stage.</a:t>
            </a:r>
          </a:p>
          <a:p>
            <a:pPr algn="just">
              <a:lnSpc>
                <a:spcPct val="150000"/>
              </a:lnSpc>
            </a:pPr>
            <a:r>
              <a:rPr lang="en-US" dirty="0"/>
              <a:t>Analyzing complex data patterns to accurately identify salinity stress levels in rice crops.</a:t>
            </a:r>
          </a:p>
          <a:p>
            <a:pPr algn="just">
              <a:lnSpc>
                <a:spcPct val="150000"/>
              </a:lnSpc>
            </a:pPr>
            <a:r>
              <a:rPr lang="en-US" dirty="0"/>
              <a:t>Incorporating a comparative analysis between traditional methods and a standardized evaluation system to ensure reliability and robustness of the classification approach.</a:t>
            </a:r>
          </a:p>
        </p:txBody>
      </p:sp>
    </p:spTree>
    <p:extLst>
      <p:ext uri="{BB962C8B-B14F-4D97-AF65-F5344CB8AC3E}">
        <p14:creationId xmlns:p14="http://schemas.microsoft.com/office/powerpoint/2010/main" val="327189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833AB-05AF-FE83-FC42-E5C090D8DFF4}"/>
              </a:ext>
            </a:extLst>
          </p:cNvPr>
          <p:cNvSpPr txBox="1"/>
          <p:nvPr/>
        </p:nvSpPr>
        <p:spPr>
          <a:xfrm>
            <a:off x="3410557" y="6145281"/>
            <a:ext cx="3745000" cy="646331"/>
          </a:xfrm>
          <a:prstGeom prst="rect">
            <a:avLst/>
          </a:prstGeom>
          <a:noFill/>
        </p:spPr>
        <p:txBody>
          <a:bodyPr wrap="none" rtlCol="0">
            <a:spAutoFit/>
          </a:bodyPr>
          <a:lstStyle/>
          <a:p>
            <a:r>
              <a:rPr lang="en-IN" sz="1800" b="1" dirty="0">
                <a:effectLst/>
                <a:latin typeface="+mj-lt"/>
                <a:ea typeface="Calibri" panose="020F0502020204030204" pitchFamily="34" charset="0"/>
                <a:cs typeface="Times New Roman" panose="02020603050405020304" pitchFamily="18" charset="0"/>
              </a:rPr>
              <a:t>Figure 1: Proposed methodology.</a:t>
            </a:r>
          </a:p>
          <a:p>
            <a:endParaRPr lang="en-IN" dirty="0"/>
          </a:p>
        </p:txBody>
      </p:sp>
      <p:pic>
        <p:nvPicPr>
          <p:cNvPr id="6" name="Picture 5" descr="A group of white squares with black text&#10;&#10;Description automatically generated">
            <a:extLst>
              <a:ext uri="{FF2B5EF4-FFF2-40B4-BE49-F238E27FC236}">
                <a16:creationId xmlns:a16="http://schemas.microsoft.com/office/drawing/2014/main" id="{8CE0A54F-FC88-6F3F-B727-2192514AF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110" y="962846"/>
            <a:ext cx="7694400" cy="4932308"/>
          </a:xfrm>
          <a:prstGeom prst="rect">
            <a:avLst/>
          </a:prstGeom>
        </p:spPr>
      </p:pic>
    </p:spTree>
    <p:extLst>
      <p:ext uri="{BB962C8B-B14F-4D97-AF65-F5344CB8AC3E}">
        <p14:creationId xmlns:p14="http://schemas.microsoft.com/office/powerpoint/2010/main" val="309891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28EE-1613-C48B-94CB-0108A1BB2F5D}"/>
              </a:ext>
            </a:extLst>
          </p:cNvPr>
          <p:cNvSpPr>
            <a:spLocks noGrp="1"/>
          </p:cNvSpPr>
          <p:nvPr>
            <p:ph type="title"/>
          </p:nvPr>
        </p:nvSpPr>
        <p:spPr>
          <a:xfrm>
            <a:off x="1376021" y="2949677"/>
            <a:ext cx="8761634" cy="4434348"/>
          </a:xfrm>
        </p:spPr>
        <p:txBody>
          <a:bodyPr>
            <a:normAutofit/>
          </a:bodyPr>
          <a:lstStyle/>
          <a:p>
            <a:pPr algn="ctr"/>
            <a:r>
              <a:rPr lang="en-US" sz="4400" b="1" dirty="0"/>
              <a:t>Thank You</a:t>
            </a:r>
            <a:r>
              <a:rPr lang="en-US" sz="4400" dirty="0"/>
              <a:t> </a:t>
            </a:r>
            <a:endParaRPr lang="en-IN" sz="4400" dirty="0"/>
          </a:p>
        </p:txBody>
      </p:sp>
    </p:spTree>
    <p:extLst>
      <p:ext uri="{BB962C8B-B14F-4D97-AF65-F5344CB8AC3E}">
        <p14:creationId xmlns:p14="http://schemas.microsoft.com/office/powerpoint/2010/main" val="17140415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964</TotalTime>
  <Words>182</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Machine Learning Models for Salinity Stress Phenotyping of Rice.</vt:lpstr>
      <vt:lpstr>Problem Statement</vt:lpstr>
      <vt:lpstr>Proposed Solution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SALINITY PREDICTION USING MACHINE LEARNING TECHNIQUE</dc:title>
  <dc:creator>Sharan Shetty</dc:creator>
  <cp:lastModifiedBy>Sharan Shetty</cp:lastModifiedBy>
  <cp:revision>33</cp:revision>
  <dcterms:created xsi:type="dcterms:W3CDTF">2024-04-30T05:21:26Z</dcterms:created>
  <dcterms:modified xsi:type="dcterms:W3CDTF">2024-08-16T02:36:29Z</dcterms:modified>
</cp:coreProperties>
</file>