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f469da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f469da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f469da6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f469da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f469da6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2f469da6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f469da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f469da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2f469da6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2f469da6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f469da6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f469da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f469da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2f469da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f469da6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f469da6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f469d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f469d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f469da6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f469da6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f469da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f469da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f469da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f469da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f469da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f469da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f469da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f469da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f469da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f469da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f469da6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f469da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276" y="507726"/>
            <a:ext cx="4211700" cy="4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22475" y="1707800"/>
            <a:ext cx="38700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IOT</a:t>
            </a:r>
            <a:endParaRPr sz="53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</a:t>
            </a:r>
            <a:endParaRPr sz="53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41250" y="3571325"/>
            <a:ext cx="6873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 Shankar Subramanian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465850" y="370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 in the middle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Poorly designed software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Side channel hits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1019" t="1710"/>
          <a:stretch/>
        </p:blipFill>
        <p:spPr>
          <a:xfrm>
            <a:off x="1613500" y="1162750"/>
            <a:ext cx="5475950" cy="23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02025" y="82450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SOFTWARE ATTACKS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44874" y="2664054"/>
            <a:ext cx="3299126" cy="24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Developers use code like system(“ls %s”) and then pass in ‘s’ as a variable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enables the hackers to execute code in these by using the         semicolon ‘;’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example would be ;reboot; and now the linux system would execute a reboot 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Things to look out for while hacking: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Supported web pages on the IOT where you can SQL and Shell inject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Old protocols like FTP and telnet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Unpatched or un reduced kernel files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Bruteforce on a dictionary</a:t>
            </a: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387900" y="1618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SHELL INJECTIONS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582350" y="340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Saving data on EEPROM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Encoding instead of Encrypting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 disabling telnet, ftp, other old protocols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SemiBold"/>
              <a:buChar char="●"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 using hop frequency keys on bluetooth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600" y="1731475"/>
            <a:ext cx="6325725" cy="1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407150" y="111200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REAL-LIFE EXAMPLES OF BAD SOFTWARE DESIGN</a:t>
            </a:r>
            <a:endParaRPr sz="4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011374" y="2789150"/>
            <a:ext cx="3132625" cy="23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8675"/>
            <a:ext cx="72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Mirai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based on the fact that people didn’t change the default credentials. DDOS on Twitter, Facebook, MakeMyTrip, and many more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PewDiePie vs T-Series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printers and home security cameras were hacked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Ransomware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ransomware attacks on cars is a future possibility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Cayla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a baby monitoring doll that can be connected to by anyone, banned in several 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European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countries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33900" y="232100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REAL WORLD ISSUES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56373" y="1771050"/>
            <a:ext cx="4487627" cy="33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2355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Hardware: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JTAG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USB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SDR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Software: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Binary Reversing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Bug Finder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Firmware Analysis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488" y="1475463"/>
            <a:ext cx="31718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293450" y="2380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TOOLS THAT CAN BE USED</a:t>
            </a: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56373" y="1771050"/>
            <a:ext cx="4487627" cy="33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Unique Identification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Security Lifecycle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Attestation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Secure boot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Security Update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Anti-rollback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Isolation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Interaction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Secure Storage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Cryptography/trusted service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57450" y="36532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PSA SECURITY STANDARD</a:t>
            </a: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56373" y="1771050"/>
            <a:ext cx="4487627" cy="33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17575" y="970975"/>
            <a:ext cx="67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Closing backdoors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Encryption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safer functions for buffer management like fgets() over gets()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 in constant time to prevent timer based attacks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commands to the allowlist instead of blocklist 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Don’t let user execute system() commands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Don’t hardcode secrets and prevent rollbacks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 SQL injections, XSS, Shell injections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Remove/Disable unused features</a:t>
            </a:r>
            <a:endParaRPr sz="1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Connect IOT devices on a seperate network and make each device have a different password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57450" y="21292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SOFTWARE IMPLEMENTATION</a:t>
            </a:r>
            <a:endParaRPr sz="39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56373" y="1771050"/>
            <a:ext cx="4487627" cy="33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ARM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TEDxTalks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PSAcertified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gtvhackers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Android authority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Computerphile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232150" y="2643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SOURCES</a:t>
            </a: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87024" y="1643800"/>
            <a:ext cx="4656976" cy="34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2550" y="1245125"/>
            <a:ext cx="7712100" cy="4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They are electronic d</a:t>
            </a: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evices hooked up to the internet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Have huge supply chains, with multiple product makers 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 people creating the thing.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There are two different kinds of devices: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Frequent updates but short lifetime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Very rare updates but long lifetime 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87625" y="235350"/>
            <a:ext cx="53694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WHAT IS IOT?</a:t>
            </a:r>
            <a:endParaRPr sz="53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589724" y="123138"/>
            <a:ext cx="6478075" cy="48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50" y="350925"/>
            <a:ext cx="7101816" cy="43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42825" y="1665825"/>
            <a:ext cx="71763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IOT devices are: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packaged with barely any security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PCs come with firewalls, and anti-virus and random hardware memory allocations that improve the security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primary reason behind manufacturers not taking these precautions is for them to be able to push out products at a faster and cheaper to beat their competitors.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30775" y="159150"/>
            <a:ext cx="87447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WHAT MAKES IOT DEVICES MORE VULNERABLE?</a:t>
            </a:r>
            <a:endParaRPr sz="4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18249" y="1667275"/>
            <a:ext cx="4625751" cy="34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IOT attacks are primarily of two types: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requirements to develop or hack a system include: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knowledge of an Embedded Systems engineer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Understanding of cyber security and ability to trace flaws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Understanding of the kernel that is used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11700" y="2380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TYPES OF IOT ATTACKS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18249" y="1667275"/>
            <a:ext cx="4625751" cy="34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34125" y="101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IOT attacks are further divided as follows: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Attacks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Bug Finder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Web Server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Shell injections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Hardware Attacks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 invasive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Side channel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Fully invasive</a:t>
            </a:r>
            <a:r>
              <a:rPr lang="en" sz="1900"/>
              <a:t> 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1618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TYPES OF IOT ATTACKS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42049" y="1591075"/>
            <a:ext cx="4625751" cy="34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609675"/>
            <a:ext cx="55545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Hardware attacks are less rare but are </a:t>
            </a: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guaranteed</a:t>
            </a: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attacks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attacks are rare but when started can flow for a long time and are hard to stop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However most of them are only theoretical, the real world attacks usually are: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UART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EMMCS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Injections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2410" t="1234"/>
          <a:stretch/>
        </p:blipFill>
        <p:spPr>
          <a:xfrm>
            <a:off x="6101150" y="1663550"/>
            <a:ext cx="2584675" cy="29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55775" y="181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DIFFERENTIATION BETWEEN TYPES</a:t>
            </a:r>
            <a:endParaRPr sz="4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59300" y="1007875"/>
            <a:ext cx="56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They have 4 or 5 pins being Tx, Rx, VCC, GND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They may or may not be populated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Populated ones are easier for the hacker 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Things to look for while hacking: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Well formatted data coming out like a    menu driven option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U-boot being accessible to prevent bootloaders being changed 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Shell injections like init=/bin/sh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Shorting NAND pins 29 and 30 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Bruteforcing and other shell injections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4898" l="1370" r="0" t="2671"/>
          <a:stretch/>
        </p:blipFill>
        <p:spPr>
          <a:xfrm>
            <a:off x="5816575" y="1410975"/>
            <a:ext cx="3134201" cy="29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87900" y="856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UART ATTACKS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29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54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board soldered chips that contain data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 not contain bit and 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parity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checks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be read with a EMMC reader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Direct contact with storage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Things to look for while hacking: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Modifying the storage files and the OS permissions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Installing stuff like SuperSu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Replacing the sys.fs file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1599825"/>
            <a:ext cx="3036450" cy="13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87900" y="238075"/>
            <a:ext cx="8429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EMMC</a:t>
            </a:r>
            <a:r>
              <a:rPr lang="en" sz="5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ATTACKS</a:t>
            </a:r>
            <a:endParaRPr sz="5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66249" y="2755250"/>
            <a:ext cx="3177751" cy="23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