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4"/>
  </p:sldMasterIdLst>
  <p:notesMasterIdLst>
    <p:notesMasterId r:id="rId16"/>
  </p:notesMasterIdLst>
  <p:handoutMasterIdLst>
    <p:handoutMasterId r:id="rId17"/>
  </p:handoutMasterIdLst>
  <p:sldIdLst>
    <p:sldId id="256" r:id="rId5"/>
    <p:sldId id="261" r:id="rId6"/>
    <p:sldId id="258" r:id="rId7"/>
    <p:sldId id="259"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F024EF-08C3-479E-BFD2-0AD1F604BE45}">
          <p14:sldIdLst>
            <p14:sldId id="256"/>
            <p14:sldId id="261"/>
            <p14:sldId id="258"/>
            <p14:sldId id="259"/>
            <p14:sldId id="262"/>
            <p14:sldId id="263"/>
            <p14:sldId id="264"/>
            <p14:sldId id="265"/>
            <p14:sldId id="266"/>
          </p14:sldIdLst>
        </p14:section>
        <p14:section name="Untitled Section" id="{A038183C-F35C-4C26-A4AC-BF0B8A69D4E1}">
          <p14:sldIdLst>
            <p14:sldId id="267"/>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FFFC0D-04C3-4901-B737-6BF72F00E778}" v="5" dt="2024-06-15T16:50:24.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76" d="100"/>
          <a:sy n="76" d="100"/>
        </p:scale>
        <p:origin x="946"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FA8CD3-2790-47AD-9FDA-6F04CB0C86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03C555F-A63F-405C-B74B-B800F3AEDDEF}">
      <dgm:prSet/>
      <dgm:spPr/>
      <dgm:t>
        <a:bodyPr/>
        <a:lstStyle/>
        <a:p>
          <a:r>
            <a:rPr lang="en-US"/>
            <a:t>A</a:t>
          </a:r>
          <a:r>
            <a:rPr lang="en-US" b="0" i="0"/>
            <a:t>n organization might have sought out cybersecurity software only after being attacked. But now, with cyber attacks routinely making headlines, many organizations want to be proactive about protecting their data and high-value assets. But don’t respond by pitching your feature sets to prospects. Instead, first identify their particular pain points and then address the kind of risk they’re most likely worried about.  Depending on the prospect, your value proposition might speak to</a:t>
          </a:r>
          <a:r>
            <a:rPr lang="en-IN" b="0" i="0"/>
            <a:t>:</a:t>
          </a:r>
          <a:endParaRPr lang="en-US"/>
        </a:p>
      </dgm:t>
    </dgm:pt>
    <dgm:pt modelId="{6A026C23-EF82-4EE4-BA17-A9B587F645E5}" type="parTrans" cxnId="{FB077093-B1B5-44B4-B26F-4AB768B07662}">
      <dgm:prSet/>
      <dgm:spPr/>
      <dgm:t>
        <a:bodyPr/>
        <a:lstStyle/>
        <a:p>
          <a:endParaRPr lang="en-US"/>
        </a:p>
      </dgm:t>
    </dgm:pt>
    <dgm:pt modelId="{B765373F-CA87-406E-B74F-5C88A02B3300}" type="sibTrans" cxnId="{FB077093-B1B5-44B4-B26F-4AB768B07662}">
      <dgm:prSet/>
      <dgm:spPr/>
      <dgm:t>
        <a:bodyPr/>
        <a:lstStyle/>
        <a:p>
          <a:endParaRPr lang="en-US"/>
        </a:p>
      </dgm:t>
    </dgm:pt>
    <dgm:pt modelId="{42521515-44BF-462D-8BAA-58DEF8FDE49F}">
      <dgm:prSet/>
      <dgm:spPr/>
      <dgm:t>
        <a:bodyPr/>
        <a:lstStyle/>
        <a:p>
          <a:r>
            <a:rPr lang="en-IN"/>
            <a:t>1.</a:t>
          </a:r>
          <a:r>
            <a:rPr lang="en-IN" b="0" i="0"/>
            <a:t> Financial Risk</a:t>
          </a:r>
          <a:endParaRPr lang="en-US"/>
        </a:p>
      </dgm:t>
    </dgm:pt>
    <dgm:pt modelId="{CD269E18-FD72-41FE-9304-5CED65109656}" type="parTrans" cxnId="{698E307E-2CDC-4D1E-B168-B3A3020626B3}">
      <dgm:prSet/>
      <dgm:spPr/>
      <dgm:t>
        <a:bodyPr/>
        <a:lstStyle/>
        <a:p>
          <a:endParaRPr lang="en-US"/>
        </a:p>
      </dgm:t>
    </dgm:pt>
    <dgm:pt modelId="{D37F1845-D01F-499D-AFDE-1BDEC9EE7BFC}" type="sibTrans" cxnId="{698E307E-2CDC-4D1E-B168-B3A3020626B3}">
      <dgm:prSet/>
      <dgm:spPr/>
      <dgm:t>
        <a:bodyPr/>
        <a:lstStyle/>
        <a:p>
          <a:endParaRPr lang="en-US"/>
        </a:p>
      </dgm:t>
    </dgm:pt>
    <dgm:pt modelId="{F64DEB9B-513F-4D9C-8198-7518A9E0CEA5}">
      <dgm:prSet/>
      <dgm:spPr/>
      <dgm:t>
        <a:bodyPr/>
        <a:lstStyle/>
        <a:p>
          <a:r>
            <a:rPr lang="en-US" b="0" i="0"/>
            <a:t>2.</a:t>
          </a:r>
          <a:r>
            <a:rPr lang="en-IN" b="0" i="0"/>
            <a:t> Reputational Risk</a:t>
          </a:r>
          <a:endParaRPr lang="en-US"/>
        </a:p>
      </dgm:t>
    </dgm:pt>
    <dgm:pt modelId="{7BCDF9A0-681B-477E-BA7A-3963210857E1}" type="parTrans" cxnId="{20FF28C5-DC74-41F6-BE10-666B0CADAC1B}">
      <dgm:prSet/>
      <dgm:spPr/>
      <dgm:t>
        <a:bodyPr/>
        <a:lstStyle/>
        <a:p>
          <a:endParaRPr lang="en-US"/>
        </a:p>
      </dgm:t>
    </dgm:pt>
    <dgm:pt modelId="{D03C5658-4F91-494F-9585-55AF8E2CE47D}" type="sibTrans" cxnId="{20FF28C5-DC74-41F6-BE10-666B0CADAC1B}">
      <dgm:prSet/>
      <dgm:spPr/>
      <dgm:t>
        <a:bodyPr/>
        <a:lstStyle/>
        <a:p>
          <a:endParaRPr lang="en-US"/>
        </a:p>
      </dgm:t>
    </dgm:pt>
    <dgm:pt modelId="{B8363E52-815E-4361-865F-4B7936FD390B}">
      <dgm:prSet/>
      <dgm:spPr/>
      <dgm:t>
        <a:bodyPr/>
        <a:lstStyle/>
        <a:p>
          <a:r>
            <a:rPr lang="en-IN"/>
            <a:t>3.</a:t>
          </a:r>
          <a:r>
            <a:rPr lang="en-IN" b="0" i="0"/>
            <a:t> Legal Risk</a:t>
          </a:r>
          <a:endParaRPr lang="en-US"/>
        </a:p>
      </dgm:t>
    </dgm:pt>
    <dgm:pt modelId="{4C0391E1-47FB-497A-9F68-F76E7CC0AA0E}" type="parTrans" cxnId="{A991F4DC-CEE6-4059-B563-DF5ABA7D1A02}">
      <dgm:prSet/>
      <dgm:spPr/>
      <dgm:t>
        <a:bodyPr/>
        <a:lstStyle/>
        <a:p>
          <a:endParaRPr lang="en-US"/>
        </a:p>
      </dgm:t>
    </dgm:pt>
    <dgm:pt modelId="{FCE5D532-A102-450F-94EA-18001ED62F7C}" type="sibTrans" cxnId="{A991F4DC-CEE6-4059-B563-DF5ABA7D1A02}">
      <dgm:prSet/>
      <dgm:spPr/>
      <dgm:t>
        <a:bodyPr/>
        <a:lstStyle/>
        <a:p>
          <a:endParaRPr lang="en-US"/>
        </a:p>
      </dgm:t>
    </dgm:pt>
    <dgm:pt modelId="{745AEEC6-7554-4162-BD9F-B5E3CAF1C192}">
      <dgm:prSet/>
      <dgm:spPr/>
      <dgm:t>
        <a:bodyPr/>
        <a:lstStyle/>
        <a:p>
          <a:r>
            <a:rPr lang="en-IN"/>
            <a:t>4.</a:t>
          </a:r>
          <a:r>
            <a:rPr lang="en-IN" b="0" i="0"/>
            <a:t> Compliance Risk</a:t>
          </a:r>
          <a:endParaRPr lang="en-US"/>
        </a:p>
      </dgm:t>
    </dgm:pt>
    <dgm:pt modelId="{66FF213E-54E7-4FF2-BE0F-9CD4D6FF7D42}" type="parTrans" cxnId="{7E8079C7-E4E8-4CBC-B729-EF1A1530F192}">
      <dgm:prSet/>
      <dgm:spPr/>
      <dgm:t>
        <a:bodyPr/>
        <a:lstStyle/>
        <a:p>
          <a:endParaRPr lang="en-US"/>
        </a:p>
      </dgm:t>
    </dgm:pt>
    <dgm:pt modelId="{4E30ED4C-5E10-47C2-9A74-E95FB0AE9C57}" type="sibTrans" cxnId="{7E8079C7-E4E8-4CBC-B729-EF1A1530F192}">
      <dgm:prSet/>
      <dgm:spPr/>
      <dgm:t>
        <a:bodyPr/>
        <a:lstStyle/>
        <a:p>
          <a:endParaRPr lang="en-US"/>
        </a:p>
      </dgm:t>
    </dgm:pt>
    <dgm:pt modelId="{99A61036-9FE4-4143-AA89-EA7FD8D06071}" type="pres">
      <dgm:prSet presAssocID="{AFFA8CD3-2790-47AD-9FDA-6F04CB0C867D}" presName="root" presStyleCnt="0">
        <dgm:presLayoutVars>
          <dgm:dir/>
          <dgm:resizeHandles val="exact"/>
        </dgm:presLayoutVars>
      </dgm:prSet>
      <dgm:spPr/>
    </dgm:pt>
    <dgm:pt modelId="{20433FCA-824A-4A06-B959-2F2759A81B45}" type="pres">
      <dgm:prSet presAssocID="{A03C555F-A63F-405C-B74B-B800F3AEDDEF}" presName="compNode" presStyleCnt="0"/>
      <dgm:spPr/>
    </dgm:pt>
    <dgm:pt modelId="{4FE625BE-4C87-488D-A019-FB760FA5DF59}" type="pres">
      <dgm:prSet presAssocID="{A03C555F-A63F-405C-B74B-B800F3AEDDEF}" presName="bgRect" presStyleLbl="bgShp" presStyleIdx="0" presStyleCnt="5"/>
      <dgm:spPr/>
    </dgm:pt>
    <dgm:pt modelId="{487430AE-A1F8-40AE-A4C4-A8D614761665}" type="pres">
      <dgm:prSet presAssocID="{A03C555F-A63F-405C-B74B-B800F3AEDDE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BC885F4-4F83-40B1-A768-877D6363573B}" type="pres">
      <dgm:prSet presAssocID="{A03C555F-A63F-405C-B74B-B800F3AEDDEF}" presName="spaceRect" presStyleCnt="0"/>
      <dgm:spPr/>
    </dgm:pt>
    <dgm:pt modelId="{6DCE9B1A-A8E9-46D2-974B-0E76E116324B}" type="pres">
      <dgm:prSet presAssocID="{A03C555F-A63F-405C-B74B-B800F3AEDDEF}" presName="parTx" presStyleLbl="revTx" presStyleIdx="0" presStyleCnt="5">
        <dgm:presLayoutVars>
          <dgm:chMax val="0"/>
          <dgm:chPref val="0"/>
        </dgm:presLayoutVars>
      </dgm:prSet>
      <dgm:spPr/>
    </dgm:pt>
    <dgm:pt modelId="{20602CF3-2314-46D7-8481-DBAD58603736}" type="pres">
      <dgm:prSet presAssocID="{B765373F-CA87-406E-B74F-5C88A02B3300}" presName="sibTrans" presStyleCnt="0"/>
      <dgm:spPr/>
    </dgm:pt>
    <dgm:pt modelId="{D7142F72-ADCB-47D1-B4E1-B03EB838C527}" type="pres">
      <dgm:prSet presAssocID="{42521515-44BF-462D-8BAA-58DEF8FDE49F}" presName="compNode" presStyleCnt="0"/>
      <dgm:spPr/>
    </dgm:pt>
    <dgm:pt modelId="{10D999ED-FE12-420B-9CD9-EB198F8B6E17}" type="pres">
      <dgm:prSet presAssocID="{42521515-44BF-462D-8BAA-58DEF8FDE49F}" presName="bgRect" presStyleLbl="bgShp" presStyleIdx="1" presStyleCnt="5"/>
      <dgm:spPr/>
    </dgm:pt>
    <dgm:pt modelId="{5E01AE0E-B03C-4294-A621-F81BB95ED17C}" type="pres">
      <dgm:prSet presAssocID="{42521515-44BF-462D-8BAA-58DEF8FDE49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132FFB64-188F-4449-9A3B-857061625924}" type="pres">
      <dgm:prSet presAssocID="{42521515-44BF-462D-8BAA-58DEF8FDE49F}" presName="spaceRect" presStyleCnt="0"/>
      <dgm:spPr/>
    </dgm:pt>
    <dgm:pt modelId="{0D40C4D4-3754-4BAE-A86E-228C7F945EEF}" type="pres">
      <dgm:prSet presAssocID="{42521515-44BF-462D-8BAA-58DEF8FDE49F}" presName="parTx" presStyleLbl="revTx" presStyleIdx="1" presStyleCnt="5">
        <dgm:presLayoutVars>
          <dgm:chMax val="0"/>
          <dgm:chPref val="0"/>
        </dgm:presLayoutVars>
      </dgm:prSet>
      <dgm:spPr/>
    </dgm:pt>
    <dgm:pt modelId="{57606477-E901-4B8D-90CD-67C2B7FE3C70}" type="pres">
      <dgm:prSet presAssocID="{D37F1845-D01F-499D-AFDE-1BDEC9EE7BFC}" presName="sibTrans" presStyleCnt="0"/>
      <dgm:spPr/>
    </dgm:pt>
    <dgm:pt modelId="{B5FF7C33-B1E2-4C19-AA08-1B1B74373CCD}" type="pres">
      <dgm:prSet presAssocID="{F64DEB9B-513F-4D9C-8198-7518A9E0CEA5}" presName="compNode" presStyleCnt="0"/>
      <dgm:spPr/>
    </dgm:pt>
    <dgm:pt modelId="{51257C04-4ED5-41F8-ABE9-853EECE68B66}" type="pres">
      <dgm:prSet presAssocID="{F64DEB9B-513F-4D9C-8198-7518A9E0CEA5}" presName="bgRect" presStyleLbl="bgShp" presStyleIdx="2" presStyleCnt="5"/>
      <dgm:spPr/>
    </dgm:pt>
    <dgm:pt modelId="{E3789895-17F2-4FB3-B988-31A3957BE2F3}" type="pres">
      <dgm:prSet presAssocID="{F64DEB9B-513F-4D9C-8198-7518A9E0CEA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w"/>
        </a:ext>
      </dgm:extLst>
    </dgm:pt>
    <dgm:pt modelId="{9B12FB90-8EAF-4296-8D2B-D9DB629A76FE}" type="pres">
      <dgm:prSet presAssocID="{F64DEB9B-513F-4D9C-8198-7518A9E0CEA5}" presName="spaceRect" presStyleCnt="0"/>
      <dgm:spPr/>
    </dgm:pt>
    <dgm:pt modelId="{BA0C300C-A338-4DF0-A60B-47B9AD69649D}" type="pres">
      <dgm:prSet presAssocID="{F64DEB9B-513F-4D9C-8198-7518A9E0CEA5}" presName="parTx" presStyleLbl="revTx" presStyleIdx="2" presStyleCnt="5">
        <dgm:presLayoutVars>
          <dgm:chMax val="0"/>
          <dgm:chPref val="0"/>
        </dgm:presLayoutVars>
      </dgm:prSet>
      <dgm:spPr/>
    </dgm:pt>
    <dgm:pt modelId="{F23ABE1A-CF29-4391-ABE8-5ACE35B42E8A}" type="pres">
      <dgm:prSet presAssocID="{D03C5658-4F91-494F-9585-55AF8E2CE47D}" presName="sibTrans" presStyleCnt="0"/>
      <dgm:spPr/>
    </dgm:pt>
    <dgm:pt modelId="{371C6169-7603-4294-AC67-A6620A83172C}" type="pres">
      <dgm:prSet presAssocID="{B8363E52-815E-4361-865F-4B7936FD390B}" presName="compNode" presStyleCnt="0"/>
      <dgm:spPr/>
    </dgm:pt>
    <dgm:pt modelId="{1A3FE108-6786-48B4-ADEB-67E94B579122}" type="pres">
      <dgm:prSet presAssocID="{B8363E52-815E-4361-865F-4B7936FD390B}" presName="bgRect" presStyleLbl="bgShp" presStyleIdx="3" presStyleCnt="5"/>
      <dgm:spPr/>
    </dgm:pt>
    <dgm:pt modelId="{DBE426A6-6EDE-442E-8D05-D35139161BB2}" type="pres">
      <dgm:prSet presAssocID="{B8363E52-815E-4361-865F-4B7936FD390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B3A1ADDD-8A14-406D-838E-1F0F9DFF0720}" type="pres">
      <dgm:prSet presAssocID="{B8363E52-815E-4361-865F-4B7936FD390B}" presName="spaceRect" presStyleCnt="0"/>
      <dgm:spPr/>
    </dgm:pt>
    <dgm:pt modelId="{9B9B2895-D961-4F47-8D2A-8354381DF1FF}" type="pres">
      <dgm:prSet presAssocID="{B8363E52-815E-4361-865F-4B7936FD390B}" presName="parTx" presStyleLbl="revTx" presStyleIdx="3" presStyleCnt="5">
        <dgm:presLayoutVars>
          <dgm:chMax val="0"/>
          <dgm:chPref val="0"/>
        </dgm:presLayoutVars>
      </dgm:prSet>
      <dgm:spPr/>
    </dgm:pt>
    <dgm:pt modelId="{11C3A4C2-8575-4BD0-89B2-903D33702C3C}" type="pres">
      <dgm:prSet presAssocID="{FCE5D532-A102-450F-94EA-18001ED62F7C}" presName="sibTrans" presStyleCnt="0"/>
      <dgm:spPr/>
    </dgm:pt>
    <dgm:pt modelId="{C082D25E-77C0-44F5-89C9-B36F55880599}" type="pres">
      <dgm:prSet presAssocID="{745AEEC6-7554-4162-BD9F-B5E3CAF1C192}" presName="compNode" presStyleCnt="0"/>
      <dgm:spPr/>
    </dgm:pt>
    <dgm:pt modelId="{D100327E-E1AE-4874-8776-7A7E945BE6F0}" type="pres">
      <dgm:prSet presAssocID="{745AEEC6-7554-4162-BD9F-B5E3CAF1C192}" presName="bgRect" presStyleLbl="bgShp" presStyleIdx="4" presStyleCnt="5"/>
      <dgm:spPr/>
    </dgm:pt>
    <dgm:pt modelId="{0A59E54C-4BCD-4513-83AC-22CEBF7E89FF}" type="pres">
      <dgm:prSet presAssocID="{745AEEC6-7554-4162-BD9F-B5E3CAF1C19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rning"/>
        </a:ext>
      </dgm:extLst>
    </dgm:pt>
    <dgm:pt modelId="{1147B506-5FDA-4F8E-8914-D85DB3466138}" type="pres">
      <dgm:prSet presAssocID="{745AEEC6-7554-4162-BD9F-B5E3CAF1C192}" presName="spaceRect" presStyleCnt="0"/>
      <dgm:spPr/>
    </dgm:pt>
    <dgm:pt modelId="{10715F27-3CC6-4CAF-BC5A-3CBC08D1F8AF}" type="pres">
      <dgm:prSet presAssocID="{745AEEC6-7554-4162-BD9F-B5E3CAF1C192}" presName="parTx" presStyleLbl="revTx" presStyleIdx="4" presStyleCnt="5">
        <dgm:presLayoutVars>
          <dgm:chMax val="0"/>
          <dgm:chPref val="0"/>
        </dgm:presLayoutVars>
      </dgm:prSet>
      <dgm:spPr/>
    </dgm:pt>
  </dgm:ptLst>
  <dgm:cxnLst>
    <dgm:cxn modelId="{9D80DF07-1543-4429-BF85-4DF5E231057E}" type="presOf" srcId="{42521515-44BF-462D-8BAA-58DEF8FDE49F}" destId="{0D40C4D4-3754-4BAE-A86E-228C7F945EEF}" srcOrd="0" destOrd="0" presId="urn:microsoft.com/office/officeart/2018/2/layout/IconVerticalSolidList"/>
    <dgm:cxn modelId="{9184E473-608B-47B7-A72F-417D8B536300}" type="presOf" srcId="{A03C555F-A63F-405C-B74B-B800F3AEDDEF}" destId="{6DCE9B1A-A8E9-46D2-974B-0E76E116324B}" srcOrd="0" destOrd="0" presId="urn:microsoft.com/office/officeart/2018/2/layout/IconVerticalSolidList"/>
    <dgm:cxn modelId="{698E307E-2CDC-4D1E-B168-B3A3020626B3}" srcId="{AFFA8CD3-2790-47AD-9FDA-6F04CB0C867D}" destId="{42521515-44BF-462D-8BAA-58DEF8FDE49F}" srcOrd="1" destOrd="0" parTransId="{CD269E18-FD72-41FE-9304-5CED65109656}" sibTransId="{D37F1845-D01F-499D-AFDE-1BDEC9EE7BFC}"/>
    <dgm:cxn modelId="{FB077093-B1B5-44B4-B26F-4AB768B07662}" srcId="{AFFA8CD3-2790-47AD-9FDA-6F04CB0C867D}" destId="{A03C555F-A63F-405C-B74B-B800F3AEDDEF}" srcOrd="0" destOrd="0" parTransId="{6A026C23-EF82-4EE4-BA17-A9B587F645E5}" sibTransId="{B765373F-CA87-406E-B74F-5C88A02B3300}"/>
    <dgm:cxn modelId="{5CC330A9-7F03-405C-BED8-2399C4A3E17F}" type="presOf" srcId="{AFFA8CD3-2790-47AD-9FDA-6F04CB0C867D}" destId="{99A61036-9FE4-4143-AA89-EA7FD8D06071}" srcOrd="0" destOrd="0" presId="urn:microsoft.com/office/officeart/2018/2/layout/IconVerticalSolidList"/>
    <dgm:cxn modelId="{C755E7B7-0B17-409C-9624-A3D9F221945B}" type="presOf" srcId="{B8363E52-815E-4361-865F-4B7936FD390B}" destId="{9B9B2895-D961-4F47-8D2A-8354381DF1FF}" srcOrd="0" destOrd="0" presId="urn:microsoft.com/office/officeart/2018/2/layout/IconVerticalSolidList"/>
    <dgm:cxn modelId="{20FF28C5-DC74-41F6-BE10-666B0CADAC1B}" srcId="{AFFA8CD3-2790-47AD-9FDA-6F04CB0C867D}" destId="{F64DEB9B-513F-4D9C-8198-7518A9E0CEA5}" srcOrd="2" destOrd="0" parTransId="{7BCDF9A0-681B-477E-BA7A-3963210857E1}" sibTransId="{D03C5658-4F91-494F-9585-55AF8E2CE47D}"/>
    <dgm:cxn modelId="{7E8079C7-E4E8-4CBC-B729-EF1A1530F192}" srcId="{AFFA8CD3-2790-47AD-9FDA-6F04CB0C867D}" destId="{745AEEC6-7554-4162-BD9F-B5E3CAF1C192}" srcOrd="4" destOrd="0" parTransId="{66FF213E-54E7-4FF2-BE0F-9CD4D6FF7D42}" sibTransId="{4E30ED4C-5E10-47C2-9A74-E95FB0AE9C57}"/>
    <dgm:cxn modelId="{DDEF54CC-0719-41AF-8393-4ECAD7709B65}" type="presOf" srcId="{F64DEB9B-513F-4D9C-8198-7518A9E0CEA5}" destId="{BA0C300C-A338-4DF0-A60B-47B9AD69649D}" srcOrd="0" destOrd="0" presId="urn:microsoft.com/office/officeart/2018/2/layout/IconVerticalSolidList"/>
    <dgm:cxn modelId="{A991F4DC-CEE6-4059-B563-DF5ABA7D1A02}" srcId="{AFFA8CD3-2790-47AD-9FDA-6F04CB0C867D}" destId="{B8363E52-815E-4361-865F-4B7936FD390B}" srcOrd="3" destOrd="0" parTransId="{4C0391E1-47FB-497A-9F68-F76E7CC0AA0E}" sibTransId="{FCE5D532-A102-450F-94EA-18001ED62F7C}"/>
    <dgm:cxn modelId="{0D3EB3FD-87B4-43DA-92B3-96CB0733834D}" type="presOf" srcId="{745AEEC6-7554-4162-BD9F-B5E3CAF1C192}" destId="{10715F27-3CC6-4CAF-BC5A-3CBC08D1F8AF}" srcOrd="0" destOrd="0" presId="urn:microsoft.com/office/officeart/2018/2/layout/IconVerticalSolidList"/>
    <dgm:cxn modelId="{E7060075-0746-4FD3-A85E-C103F5F22341}" type="presParOf" srcId="{99A61036-9FE4-4143-AA89-EA7FD8D06071}" destId="{20433FCA-824A-4A06-B959-2F2759A81B45}" srcOrd="0" destOrd="0" presId="urn:microsoft.com/office/officeart/2018/2/layout/IconVerticalSolidList"/>
    <dgm:cxn modelId="{59DCD99C-3734-4DE8-9D7E-E1856A4E4DB2}" type="presParOf" srcId="{20433FCA-824A-4A06-B959-2F2759A81B45}" destId="{4FE625BE-4C87-488D-A019-FB760FA5DF59}" srcOrd="0" destOrd="0" presId="urn:microsoft.com/office/officeart/2018/2/layout/IconVerticalSolidList"/>
    <dgm:cxn modelId="{5F4F7C79-2080-455E-BF5A-81B2AA611CF9}" type="presParOf" srcId="{20433FCA-824A-4A06-B959-2F2759A81B45}" destId="{487430AE-A1F8-40AE-A4C4-A8D614761665}" srcOrd="1" destOrd="0" presId="urn:microsoft.com/office/officeart/2018/2/layout/IconVerticalSolidList"/>
    <dgm:cxn modelId="{56FE339A-D0B6-4A82-ADED-50B0812B9F3E}" type="presParOf" srcId="{20433FCA-824A-4A06-B959-2F2759A81B45}" destId="{7BC885F4-4F83-40B1-A768-877D6363573B}" srcOrd="2" destOrd="0" presId="urn:microsoft.com/office/officeart/2018/2/layout/IconVerticalSolidList"/>
    <dgm:cxn modelId="{7B315687-C6F0-4FB4-8703-0E5B6412974C}" type="presParOf" srcId="{20433FCA-824A-4A06-B959-2F2759A81B45}" destId="{6DCE9B1A-A8E9-46D2-974B-0E76E116324B}" srcOrd="3" destOrd="0" presId="urn:microsoft.com/office/officeart/2018/2/layout/IconVerticalSolidList"/>
    <dgm:cxn modelId="{9AC3A88D-5DF7-4734-8E25-42AD4AF9D643}" type="presParOf" srcId="{99A61036-9FE4-4143-AA89-EA7FD8D06071}" destId="{20602CF3-2314-46D7-8481-DBAD58603736}" srcOrd="1" destOrd="0" presId="urn:microsoft.com/office/officeart/2018/2/layout/IconVerticalSolidList"/>
    <dgm:cxn modelId="{EAFF0AB3-C87A-4858-92BC-FCA214A13E0D}" type="presParOf" srcId="{99A61036-9FE4-4143-AA89-EA7FD8D06071}" destId="{D7142F72-ADCB-47D1-B4E1-B03EB838C527}" srcOrd="2" destOrd="0" presId="urn:microsoft.com/office/officeart/2018/2/layout/IconVerticalSolidList"/>
    <dgm:cxn modelId="{3174BE62-29D8-4CE0-A226-47A085C6C61D}" type="presParOf" srcId="{D7142F72-ADCB-47D1-B4E1-B03EB838C527}" destId="{10D999ED-FE12-420B-9CD9-EB198F8B6E17}" srcOrd="0" destOrd="0" presId="urn:microsoft.com/office/officeart/2018/2/layout/IconVerticalSolidList"/>
    <dgm:cxn modelId="{EDE3A6E1-6F8D-4DF3-A36A-87034EC0F58B}" type="presParOf" srcId="{D7142F72-ADCB-47D1-B4E1-B03EB838C527}" destId="{5E01AE0E-B03C-4294-A621-F81BB95ED17C}" srcOrd="1" destOrd="0" presId="urn:microsoft.com/office/officeart/2018/2/layout/IconVerticalSolidList"/>
    <dgm:cxn modelId="{01A9F463-3A44-4364-9B91-4C90F313E5B4}" type="presParOf" srcId="{D7142F72-ADCB-47D1-B4E1-B03EB838C527}" destId="{132FFB64-188F-4449-9A3B-857061625924}" srcOrd="2" destOrd="0" presId="urn:microsoft.com/office/officeart/2018/2/layout/IconVerticalSolidList"/>
    <dgm:cxn modelId="{1667E80F-EE61-4868-9953-6722F4005288}" type="presParOf" srcId="{D7142F72-ADCB-47D1-B4E1-B03EB838C527}" destId="{0D40C4D4-3754-4BAE-A86E-228C7F945EEF}" srcOrd="3" destOrd="0" presId="urn:microsoft.com/office/officeart/2018/2/layout/IconVerticalSolidList"/>
    <dgm:cxn modelId="{CE6B523B-778A-406D-8086-59C65ACAD80E}" type="presParOf" srcId="{99A61036-9FE4-4143-AA89-EA7FD8D06071}" destId="{57606477-E901-4B8D-90CD-67C2B7FE3C70}" srcOrd="3" destOrd="0" presId="urn:microsoft.com/office/officeart/2018/2/layout/IconVerticalSolidList"/>
    <dgm:cxn modelId="{AA9DA250-AC78-410F-8A17-A6EF7C71C86F}" type="presParOf" srcId="{99A61036-9FE4-4143-AA89-EA7FD8D06071}" destId="{B5FF7C33-B1E2-4C19-AA08-1B1B74373CCD}" srcOrd="4" destOrd="0" presId="urn:microsoft.com/office/officeart/2018/2/layout/IconVerticalSolidList"/>
    <dgm:cxn modelId="{A94AD87A-C01C-4635-98CA-23580439489E}" type="presParOf" srcId="{B5FF7C33-B1E2-4C19-AA08-1B1B74373CCD}" destId="{51257C04-4ED5-41F8-ABE9-853EECE68B66}" srcOrd="0" destOrd="0" presId="urn:microsoft.com/office/officeart/2018/2/layout/IconVerticalSolidList"/>
    <dgm:cxn modelId="{61F87621-8B06-4417-B617-8942DC201816}" type="presParOf" srcId="{B5FF7C33-B1E2-4C19-AA08-1B1B74373CCD}" destId="{E3789895-17F2-4FB3-B988-31A3957BE2F3}" srcOrd="1" destOrd="0" presId="urn:microsoft.com/office/officeart/2018/2/layout/IconVerticalSolidList"/>
    <dgm:cxn modelId="{4B241D23-453D-4D72-8330-4D747B5F8940}" type="presParOf" srcId="{B5FF7C33-B1E2-4C19-AA08-1B1B74373CCD}" destId="{9B12FB90-8EAF-4296-8D2B-D9DB629A76FE}" srcOrd="2" destOrd="0" presId="urn:microsoft.com/office/officeart/2018/2/layout/IconVerticalSolidList"/>
    <dgm:cxn modelId="{228CCFA8-6276-4FB7-A2C3-9639EB5680B2}" type="presParOf" srcId="{B5FF7C33-B1E2-4C19-AA08-1B1B74373CCD}" destId="{BA0C300C-A338-4DF0-A60B-47B9AD69649D}" srcOrd="3" destOrd="0" presId="urn:microsoft.com/office/officeart/2018/2/layout/IconVerticalSolidList"/>
    <dgm:cxn modelId="{DF1F5A66-C85B-4101-86B8-3342114F5F07}" type="presParOf" srcId="{99A61036-9FE4-4143-AA89-EA7FD8D06071}" destId="{F23ABE1A-CF29-4391-ABE8-5ACE35B42E8A}" srcOrd="5" destOrd="0" presId="urn:microsoft.com/office/officeart/2018/2/layout/IconVerticalSolidList"/>
    <dgm:cxn modelId="{6D7E6A6E-9100-42EB-8A8A-74BE6F99B371}" type="presParOf" srcId="{99A61036-9FE4-4143-AA89-EA7FD8D06071}" destId="{371C6169-7603-4294-AC67-A6620A83172C}" srcOrd="6" destOrd="0" presId="urn:microsoft.com/office/officeart/2018/2/layout/IconVerticalSolidList"/>
    <dgm:cxn modelId="{3D00DE2B-48DF-4D5A-B941-8C59D0577477}" type="presParOf" srcId="{371C6169-7603-4294-AC67-A6620A83172C}" destId="{1A3FE108-6786-48B4-ADEB-67E94B579122}" srcOrd="0" destOrd="0" presId="urn:microsoft.com/office/officeart/2018/2/layout/IconVerticalSolidList"/>
    <dgm:cxn modelId="{57B982DD-15FD-4E83-AD8E-3291F50B81BE}" type="presParOf" srcId="{371C6169-7603-4294-AC67-A6620A83172C}" destId="{DBE426A6-6EDE-442E-8D05-D35139161BB2}" srcOrd="1" destOrd="0" presId="urn:microsoft.com/office/officeart/2018/2/layout/IconVerticalSolidList"/>
    <dgm:cxn modelId="{76B4906C-51F4-49FA-9276-F89796366FFB}" type="presParOf" srcId="{371C6169-7603-4294-AC67-A6620A83172C}" destId="{B3A1ADDD-8A14-406D-838E-1F0F9DFF0720}" srcOrd="2" destOrd="0" presId="urn:microsoft.com/office/officeart/2018/2/layout/IconVerticalSolidList"/>
    <dgm:cxn modelId="{4D04EBA2-38A2-4FC1-B7BE-0C80D2A9A95E}" type="presParOf" srcId="{371C6169-7603-4294-AC67-A6620A83172C}" destId="{9B9B2895-D961-4F47-8D2A-8354381DF1FF}" srcOrd="3" destOrd="0" presId="urn:microsoft.com/office/officeart/2018/2/layout/IconVerticalSolidList"/>
    <dgm:cxn modelId="{81BA0F82-1030-4923-9127-448D0D09C69C}" type="presParOf" srcId="{99A61036-9FE4-4143-AA89-EA7FD8D06071}" destId="{11C3A4C2-8575-4BD0-89B2-903D33702C3C}" srcOrd="7" destOrd="0" presId="urn:microsoft.com/office/officeart/2018/2/layout/IconVerticalSolidList"/>
    <dgm:cxn modelId="{BC16F0BB-58F6-4E5D-AD9F-0FB68D86FC73}" type="presParOf" srcId="{99A61036-9FE4-4143-AA89-EA7FD8D06071}" destId="{C082D25E-77C0-44F5-89C9-B36F55880599}" srcOrd="8" destOrd="0" presId="urn:microsoft.com/office/officeart/2018/2/layout/IconVerticalSolidList"/>
    <dgm:cxn modelId="{5BE1301B-A727-46E6-A430-BC416DD232CF}" type="presParOf" srcId="{C082D25E-77C0-44F5-89C9-B36F55880599}" destId="{D100327E-E1AE-4874-8776-7A7E945BE6F0}" srcOrd="0" destOrd="0" presId="urn:microsoft.com/office/officeart/2018/2/layout/IconVerticalSolidList"/>
    <dgm:cxn modelId="{37E5BD1C-86FA-472C-B325-8F14EB26B708}" type="presParOf" srcId="{C082D25E-77C0-44F5-89C9-B36F55880599}" destId="{0A59E54C-4BCD-4513-83AC-22CEBF7E89FF}" srcOrd="1" destOrd="0" presId="urn:microsoft.com/office/officeart/2018/2/layout/IconVerticalSolidList"/>
    <dgm:cxn modelId="{E180D579-AC11-46DA-A97A-3655CF970BD5}" type="presParOf" srcId="{C082D25E-77C0-44F5-89C9-B36F55880599}" destId="{1147B506-5FDA-4F8E-8914-D85DB3466138}" srcOrd="2" destOrd="0" presId="urn:microsoft.com/office/officeart/2018/2/layout/IconVerticalSolidList"/>
    <dgm:cxn modelId="{29BC1793-6AD1-4D5A-BE34-02B9BF0A3093}" type="presParOf" srcId="{C082D25E-77C0-44F5-89C9-B36F55880599}" destId="{10715F27-3CC6-4CAF-BC5A-3CBC08D1F8A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509FA4-AFF0-40B4-B88B-703591BA4DF6}" type="doc">
      <dgm:prSet loTypeId="urn:microsoft.com/office/officeart/2005/8/layout/cycle1" loCatId="cycle" qsTypeId="urn:microsoft.com/office/officeart/2005/8/quickstyle/simple4" qsCatId="simple" csTypeId="urn:microsoft.com/office/officeart/2005/8/colors/colorful1" csCatId="colorful"/>
      <dgm:spPr/>
      <dgm:t>
        <a:bodyPr/>
        <a:lstStyle/>
        <a:p>
          <a:endParaRPr lang="en-US"/>
        </a:p>
      </dgm:t>
    </dgm:pt>
    <dgm:pt modelId="{07656234-593A-4E16-AF30-F40418CFAFD0}">
      <dgm:prSet/>
      <dgm:spPr/>
      <dgm:t>
        <a:bodyPr/>
        <a:lstStyle/>
        <a:p>
          <a:r>
            <a:rPr lang="en-US" b="0" i="0"/>
            <a:t>To gain access to your device, a keylogger has to be installed inside it or, in the case of a hardware keylogger, physically connected to your computer. There are a few different ways keyloggers attack your device</a:t>
          </a:r>
          <a:endParaRPr lang="en-US"/>
        </a:p>
      </dgm:t>
    </dgm:pt>
    <dgm:pt modelId="{93C1AFCC-E1D7-4CB7-A1C5-E0BAE2027933}" type="parTrans" cxnId="{795E00F4-A2A8-4746-9F7C-AB3FA16A1BF9}">
      <dgm:prSet/>
      <dgm:spPr/>
      <dgm:t>
        <a:bodyPr/>
        <a:lstStyle/>
        <a:p>
          <a:endParaRPr lang="en-US"/>
        </a:p>
      </dgm:t>
    </dgm:pt>
    <dgm:pt modelId="{36A72E53-3015-40D3-85C2-BBB7A1FDEEBA}" type="sibTrans" cxnId="{795E00F4-A2A8-4746-9F7C-AB3FA16A1BF9}">
      <dgm:prSet/>
      <dgm:spPr/>
      <dgm:t>
        <a:bodyPr/>
        <a:lstStyle/>
        <a:p>
          <a:endParaRPr lang="en-US"/>
        </a:p>
      </dgm:t>
    </dgm:pt>
    <dgm:pt modelId="{8830CCFF-7C3D-474B-AD8B-981A6243C600}">
      <dgm:prSet/>
      <dgm:spPr/>
      <dgm:t>
        <a:bodyPr/>
        <a:lstStyle/>
        <a:p>
          <a:r>
            <a:rPr lang="en-US"/>
            <a:t>1.</a:t>
          </a:r>
          <a:r>
            <a:rPr lang="en-IN" b="1" i="0"/>
            <a:t> Spear phishing</a:t>
          </a:r>
          <a:endParaRPr lang="en-US"/>
        </a:p>
      </dgm:t>
    </dgm:pt>
    <dgm:pt modelId="{AB96EE55-C063-4FBB-8B17-DBA1E07D15D8}" type="parTrans" cxnId="{8ED0E753-4D3F-4DB0-83B0-81E6A149B91E}">
      <dgm:prSet/>
      <dgm:spPr/>
      <dgm:t>
        <a:bodyPr/>
        <a:lstStyle/>
        <a:p>
          <a:endParaRPr lang="en-US"/>
        </a:p>
      </dgm:t>
    </dgm:pt>
    <dgm:pt modelId="{0630502B-C94F-4D12-B35D-8C896EBF27B2}" type="sibTrans" cxnId="{8ED0E753-4D3F-4DB0-83B0-81E6A149B91E}">
      <dgm:prSet/>
      <dgm:spPr/>
      <dgm:t>
        <a:bodyPr/>
        <a:lstStyle/>
        <a:p>
          <a:endParaRPr lang="en-US"/>
        </a:p>
      </dgm:t>
    </dgm:pt>
    <dgm:pt modelId="{18D74FE2-FC53-4226-A967-31AEAE511C1B}">
      <dgm:prSet/>
      <dgm:spPr/>
      <dgm:t>
        <a:bodyPr/>
        <a:lstStyle/>
        <a:p>
          <a:r>
            <a:rPr lang="en-US"/>
            <a:t>2.</a:t>
          </a:r>
          <a:r>
            <a:rPr lang="en-IN" b="1" i="0"/>
            <a:t> Drive-by download</a:t>
          </a:r>
          <a:endParaRPr lang="en-US"/>
        </a:p>
      </dgm:t>
    </dgm:pt>
    <dgm:pt modelId="{3A8F2C58-9824-47DE-AFE6-C70E44F759C3}" type="parTrans" cxnId="{14A8EAFA-2310-46A1-84B4-8B728561A370}">
      <dgm:prSet/>
      <dgm:spPr/>
      <dgm:t>
        <a:bodyPr/>
        <a:lstStyle/>
        <a:p>
          <a:endParaRPr lang="en-US"/>
        </a:p>
      </dgm:t>
    </dgm:pt>
    <dgm:pt modelId="{98C6F795-6A2F-43FB-B094-CCC334DF0BDB}" type="sibTrans" cxnId="{14A8EAFA-2310-46A1-84B4-8B728561A370}">
      <dgm:prSet/>
      <dgm:spPr/>
      <dgm:t>
        <a:bodyPr/>
        <a:lstStyle/>
        <a:p>
          <a:endParaRPr lang="en-US"/>
        </a:p>
      </dgm:t>
    </dgm:pt>
    <dgm:pt modelId="{18F278BA-0C82-4F28-9B39-D41D3D2B3AAE}">
      <dgm:prSet/>
      <dgm:spPr/>
      <dgm:t>
        <a:bodyPr/>
        <a:lstStyle/>
        <a:p>
          <a:r>
            <a:rPr lang="en-IN"/>
            <a:t>3.</a:t>
          </a:r>
          <a:r>
            <a:rPr lang="en-IN" b="1" i="0"/>
            <a:t> Trojan horse</a:t>
          </a:r>
          <a:endParaRPr lang="en-US"/>
        </a:p>
      </dgm:t>
    </dgm:pt>
    <dgm:pt modelId="{E7F5CBBD-87F6-4D9A-B29A-BDCA30C3061F}" type="parTrans" cxnId="{83A7D93D-F413-400A-BF3A-1B4CBEF3F8B8}">
      <dgm:prSet/>
      <dgm:spPr/>
      <dgm:t>
        <a:bodyPr/>
        <a:lstStyle/>
        <a:p>
          <a:endParaRPr lang="en-US"/>
        </a:p>
      </dgm:t>
    </dgm:pt>
    <dgm:pt modelId="{C1500634-F829-48AD-BC7F-5C6B479C3673}" type="sibTrans" cxnId="{83A7D93D-F413-400A-BF3A-1B4CBEF3F8B8}">
      <dgm:prSet/>
      <dgm:spPr/>
      <dgm:t>
        <a:bodyPr/>
        <a:lstStyle/>
        <a:p>
          <a:endParaRPr lang="en-US"/>
        </a:p>
      </dgm:t>
    </dgm:pt>
    <dgm:pt modelId="{75726194-C0DE-4861-ACCF-8A90539F193B}">
      <dgm:prSet/>
      <dgm:spPr/>
      <dgm:t>
        <a:bodyPr/>
        <a:lstStyle/>
        <a:p>
          <a:r>
            <a:rPr lang="en-IN" b="1" i="0" u="sng"/>
            <a:t>Problems Caused by Keyloggers:-</a:t>
          </a:r>
          <a:endParaRPr lang="en-US"/>
        </a:p>
      </dgm:t>
    </dgm:pt>
    <dgm:pt modelId="{B2500A9C-CB80-43AB-97AD-36E831B879C9}" type="parTrans" cxnId="{4CEEB716-956F-484A-9D04-60F17D3F7EF9}">
      <dgm:prSet/>
      <dgm:spPr/>
      <dgm:t>
        <a:bodyPr/>
        <a:lstStyle/>
        <a:p>
          <a:endParaRPr lang="en-US"/>
        </a:p>
      </dgm:t>
    </dgm:pt>
    <dgm:pt modelId="{C82559DF-A8B5-4BC8-BB05-962AAB29C1EA}" type="sibTrans" cxnId="{4CEEB716-956F-484A-9D04-60F17D3F7EF9}">
      <dgm:prSet/>
      <dgm:spPr/>
      <dgm:t>
        <a:bodyPr/>
        <a:lstStyle/>
        <a:p>
          <a:endParaRPr lang="en-US"/>
        </a:p>
      </dgm:t>
    </dgm:pt>
    <dgm:pt modelId="{17D6229E-84F8-4E32-B63B-6373A4581A91}">
      <dgm:prSet/>
      <dgm:spPr/>
      <dgm:t>
        <a:bodyPr/>
        <a:lstStyle/>
        <a:p>
          <a:r>
            <a:rPr lang="en-US" i="0"/>
            <a:t>Unknown processes consuming computing power</a:t>
          </a:r>
          <a:endParaRPr lang="en-US"/>
        </a:p>
      </dgm:t>
    </dgm:pt>
    <dgm:pt modelId="{44FDEEEB-A61C-4C6F-808B-702140946B6E}" type="parTrans" cxnId="{A1982AF7-1840-429C-A2B5-C6690ECF9B18}">
      <dgm:prSet/>
      <dgm:spPr/>
      <dgm:t>
        <a:bodyPr/>
        <a:lstStyle/>
        <a:p>
          <a:endParaRPr lang="en-US"/>
        </a:p>
      </dgm:t>
    </dgm:pt>
    <dgm:pt modelId="{F45C7287-D269-401B-9CA1-5C06BAC93577}" type="sibTrans" cxnId="{A1982AF7-1840-429C-A2B5-C6690ECF9B18}">
      <dgm:prSet/>
      <dgm:spPr/>
      <dgm:t>
        <a:bodyPr/>
        <a:lstStyle/>
        <a:p>
          <a:endParaRPr lang="en-US"/>
        </a:p>
      </dgm:t>
    </dgm:pt>
    <dgm:pt modelId="{11F8C782-018C-45DD-9839-CDD97B0221C3}">
      <dgm:prSet/>
      <dgm:spPr/>
      <dgm:t>
        <a:bodyPr/>
        <a:lstStyle/>
        <a:p>
          <a:r>
            <a:rPr lang="en-IN" i="0"/>
            <a:t>Delays during typing</a:t>
          </a:r>
          <a:endParaRPr lang="en-US"/>
        </a:p>
      </dgm:t>
    </dgm:pt>
    <dgm:pt modelId="{487F5F45-09B2-432E-9DEF-9EEC44128627}" type="parTrans" cxnId="{A9F13693-7E60-4DF6-B998-CAB7DDF5CF61}">
      <dgm:prSet/>
      <dgm:spPr/>
      <dgm:t>
        <a:bodyPr/>
        <a:lstStyle/>
        <a:p>
          <a:endParaRPr lang="en-US"/>
        </a:p>
      </dgm:t>
    </dgm:pt>
    <dgm:pt modelId="{AA42D34D-5A11-442C-975C-3ACBF7E691B6}" type="sibTrans" cxnId="{A9F13693-7E60-4DF6-B998-CAB7DDF5CF61}">
      <dgm:prSet/>
      <dgm:spPr/>
      <dgm:t>
        <a:bodyPr/>
        <a:lstStyle/>
        <a:p>
          <a:endParaRPr lang="en-US"/>
        </a:p>
      </dgm:t>
    </dgm:pt>
    <dgm:pt modelId="{C9146387-8F74-4847-B7F5-C2A3CF63AEE5}">
      <dgm:prSet/>
      <dgm:spPr/>
      <dgm:t>
        <a:bodyPr/>
        <a:lstStyle/>
        <a:p>
          <a:r>
            <a:rPr lang="en-IN" i="0"/>
            <a:t>Applications freeze randomly</a:t>
          </a:r>
          <a:endParaRPr lang="en-US"/>
        </a:p>
      </dgm:t>
    </dgm:pt>
    <dgm:pt modelId="{568546A2-2CE4-448E-BA0D-EE3D16695F9B}" type="parTrans" cxnId="{BA7F1A29-74D1-4728-A497-E74E94A55322}">
      <dgm:prSet/>
      <dgm:spPr/>
      <dgm:t>
        <a:bodyPr/>
        <a:lstStyle/>
        <a:p>
          <a:endParaRPr lang="en-US"/>
        </a:p>
      </dgm:t>
    </dgm:pt>
    <dgm:pt modelId="{7A571C19-34D4-46C3-BB86-D8E34F6743D1}" type="sibTrans" cxnId="{BA7F1A29-74D1-4728-A497-E74E94A55322}">
      <dgm:prSet/>
      <dgm:spPr/>
      <dgm:t>
        <a:bodyPr/>
        <a:lstStyle/>
        <a:p>
          <a:endParaRPr lang="en-US"/>
        </a:p>
      </dgm:t>
    </dgm:pt>
    <dgm:pt modelId="{4386C2CA-D9CC-4AF3-82EF-030D88BBFC09}" type="pres">
      <dgm:prSet presAssocID="{46509FA4-AFF0-40B4-B88B-703591BA4DF6}" presName="cycle" presStyleCnt="0">
        <dgm:presLayoutVars>
          <dgm:dir/>
          <dgm:resizeHandles val="exact"/>
        </dgm:presLayoutVars>
      </dgm:prSet>
      <dgm:spPr/>
    </dgm:pt>
    <dgm:pt modelId="{88052A1D-B564-49EA-A059-81114BDF21CA}" type="pres">
      <dgm:prSet presAssocID="{07656234-593A-4E16-AF30-F40418CFAFD0}" presName="dummy" presStyleCnt="0"/>
      <dgm:spPr/>
    </dgm:pt>
    <dgm:pt modelId="{F1DD5CF6-8341-4177-BB2B-1AC3DACC708B}" type="pres">
      <dgm:prSet presAssocID="{07656234-593A-4E16-AF30-F40418CFAFD0}" presName="node" presStyleLbl="revTx" presStyleIdx="0" presStyleCnt="5">
        <dgm:presLayoutVars>
          <dgm:bulletEnabled val="1"/>
        </dgm:presLayoutVars>
      </dgm:prSet>
      <dgm:spPr/>
    </dgm:pt>
    <dgm:pt modelId="{57A9F11C-346D-4AF6-A7E6-B1EC07512007}" type="pres">
      <dgm:prSet presAssocID="{36A72E53-3015-40D3-85C2-BBB7A1FDEEBA}" presName="sibTrans" presStyleLbl="node1" presStyleIdx="0" presStyleCnt="5"/>
      <dgm:spPr/>
    </dgm:pt>
    <dgm:pt modelId="{3FEDC3A7-E3A3-4996-87EA-F677B48A9F99}" type="pres">
      <dgm:prSet presAssocID="{8830CCFF-7C3D-474B-AD8B-981A6243C600}" presName="dummy" presStyleCnt="0"/>
      <dgm:spPr/>
    </dgm:pt>
    <dgm:pt modelId="{8E2E5EF7-4662-4B92-A10C-8B6E1B861813}" type="pres">
      <dgm:prSet presAssocID="{8830CCFF-7C3D-474B-AD8B-981A6243C600}" presName="node" presStyleLbl="revTx" presStyleIdx="1" presStyleCnt="5">
        <dgm:presLayoutVars>
          <dgm:bulletEnabled val="1"/>
        </dgm:presLayoutVars>
      </dgm:prSet>
      <dgm:spPr/>
    </dgm:pt>
    <dgm:pt modelId="{5E2CDE4D-76D4-42D9-A113-F0A101D4B500}" type="pres">
      <dgm:prSet presAssocID="{0630502B-C94F-4D12-B35D-8C896EBF27B2}" presName="sibTrans" presStyleLbl="node1" presStyleIdx="1" presStyleCnt="5"/>
      <dgm:spPr/>
    </dgm:pt>
    <dgm:pt modelId="{B219F45B-569F-45B5-8E58-ABA4CC22F177}" type="pres">
      <dgm:prSet presAssocID="{18D74FE2-FC53-4226-A967-31AEAE511C1B}" presName="dummy" presStyleCnt="0"/>
      <dgm:spPr/>
    </dgm:pt>
    <dgm:pt modelId="{2C1772F0-5DF6-4487-8C95-403491BF096A}" type="pres">
      <dgm:prSet presAssocID="{18D74FE2-FC53-4226-A967-31AEAE511C1B}" presName="node" presStyleLbl="revTx" presStyleIdx="2" presStyleCnt="5">
        <dgm:presLayoutVars>
          <dgm:bulletEnabled val="1"/>
        </dgm:presLayoutVars>
      </dgm:prSet>
      <dgm:spPr/>
    </dgm:pt>
    <dgm:pt modelId="{7204C5BD-F25E-4B89-8229-754593330F31}" type="pres">
      <dgm:prSet presAssocID="{98C6F795-6A2F-43FB-B094-CCC334DF0BDB}" presName="sibTrans" presStyleLbl="node1" presStyleIdx="2" presStyleCnt="5"/>
      <dgm:spPr/>
    </dgm:pt>
    <dgm:pt modelId="{46061589-6F24-410F-9C51-8A3896BB6128}" type="pres">
      <dgm:prSet presAssocID="{18F278BA-0C82-4F28-9B39-D41D3D2B3AAE}" presName="dummy" presStyleCnt="0"/>
      <dgm:spPr/>
    </dgm:pt>
    <dgm:pt modelId="{215ECDB7-DB1F-4ADD-8B40-8EADC1240C62}" type="pres">
      <dgm:prSet presAssocID="{18F278BA-0C82-4F28-9B39-D41D3D2B3AAE}" presName="node" presStyleLbl="revTx" presStyleIdx="3" presStyleCnt="5">
        <dgm:presLayoutVars>
          <dgm:bulletEnabled val="1"/>
        </dgm:presLayoutVars>
      </dgm:prSet>
      <dgm:spPr/>
    </dgm:pt>
    <dgm:pt modelId="{32B10AB4-7EA9-44CC-837F-8B6CE56081BC}" type="pres">
      <dgm:prSet presAssocID="{C1500634-F829-48AD-BC7F-5C6B479C3673}" presName="sibTrans" presStyleLbl="node1" presStyleIdx="3" presStyleCnt="5"/>
      <dgm:spPr/>
    </dgm:pt>
    <dgm:pt modelId="{96896745-52FD-4F13-87E9-E5CDA33E0A54}" type="pres">
      <dgm:prSet presAssocID="{75726194-C0DE-4861-ACCF-8A90539F193B}" presName="dummy" presStyleCnt="0"/>
      <dgm:spPr/>
    </dgm:pt>
    <dgm:pt modelId="{0DE6F57C-854A-44B0-B7A3-9AB0FE92CE2A}" type="pres">
      <dgm:prSet presAssocID="{75726194-C0DE-4861-ACCF-8A90539F193B}" presName="node" presStyleLbl="revTx" presStyleIdx="4" presStyleCnt="5">
        <dgm:presLayoutVars>
          <dgm:bulletEnabled val="1"/>
        </dgm:presLayoutVars>
      </dgm:prSet>
      <dgm:spPr/>
    </dgm:pt>
    <dgm:pt modelId="{28028732-A616-40BA-AD34-AA73FC4494B3}" type="pres">
      <dgm:prSet presAssocID="{C82559DF-A8B5-4BC8-BB05-962AAB29C1EA}" presName="sibTrans" presStyleLbl="node1" presStyleIdx="4" presStyleCnt="5"/>
      <dgm:spPr/>
    </dgm:pt>
  </dgm:ptLst>
  <dgm:cxnLst>
    <dgm:cxn modelId="{0F7CF30F-6C51-48EE-9884-32523D325050}" type="presOf" srcId="{36A72E53-3015-40D3-85C2-BBB7A1FDEEBA}" destId="{57A9F11C-346D-4AF6-A7E6-B1EC07512007}" srcOrd="0" destOrd="0" presId="urn:microsoft.com/office/officeart/2005/8/layout/cycle1"/>
    <dgm:cxn modelId="{4CEEB716-956F-484A-9D04-60F17D3F7EF9}" srcId="{46509FA4-AFF0-40B4-B88B-703591BA4DF6}" destId="{75726194-C0DE-4861-ACCF-8A90539F193B}" srcOrd="4" destOrd="0" parTransId="{B2500A9C-CB80-43AB-97AD-36E831B879C9}" sibTransId="{C82559DF-A8B5-4BC8-BB05-962AAB29C1EA}"/>
    <dgm:cxn modelId="{43BB9C22-06B2-444B-B69A-F58CCB784B1E}" type="presOf" srcId="{C82559DF-A8B5-4BC8-BB05-962AAB29C1EA}" destId="{28028732-A616-40BA-AD34-AA73FC4494B3}" srcOrd="0" destOrd="0" presId="urn:microsoft.com/office/officeart/2005/8/layout/cycle1"/>
    <dgm:cxn modelId="{BA7F1A29-74D1-4728-A497-E74E94A55322}" srcId="{75726194-C0DE-4861-ACCF-8A90539F193B}" destId="{C9146387-8F74-4847-B7F5-C2A3CF63AEE5}" srcOrd="2" destOrd="0" parTransId="{568546A2-2CE4-448E-BA0D-EE3D16695F9B}" sibTransId="{7A571C19-34D4-46C3-BB86-D8E34F6743D1}"/>
    <dgm:cxn modelId="{83A7D93D-F413-400A-BF3A-1B4CBEF3F8B8}" srcId="{46509FA4-AFF0-40B4-B88B-703591BA4DF6}" destId="{18F278BA-0C82-4F28-9B39-D41D3D2B3AAE}" srcOrd="3" destOrd="0" parTransId="{E7F5CBBD-87F6-4D9A-B29A-BDCA30C3061F}" sibTransId="{C1500634-F829-48AD-BC7F-5C6B479C3673}"/>
    <dgm:cxn modelId="{10D19573-DAC7-4A9E-AF7A-3E084C3BD147}" type="presOf" srcId="{17D6229E-84F8-4E32-B63B-6373A4581A91}" destId="{0DE6F57C-854A-44B0-B7A3-9AB0FE92CE2A}" srcOrd="0" destOrd="1" presId="urn:microsoft.com/office/officeart/2005/8/layout/cycle1"/>
    <dgm:cxn modelId="{8ED0E753-4D3F-4DB0-83B0-81E6A149B91E}" srcId="{46509FA4-AFF0-40B4-B88B-703591BA4DF6}" destId="{8830CCFF-7C3D-474B-AD8B-981A6243C600}" srcOrd="1" destOrd="0" parTransId="{AB96EE55-C063-4FBB-8B17-DBA1E07D15D8}" sibTransId="{0630502B-C94F-4D12-B35D-8C896EBF27B2}"/>
    <dgm:cxn modelId="{3C9AF156-3D33-4512-BA9C-B56073D168FA}" type="presOf" srcId="{C9146387-8F74-4847-B7F5-C2A3CF63AEE5}" destId="{0DE6F57C-854A-44B0-B7A3-9AB0FE92CE2A}" srcOrd="0" destOrd="3" presId="urn:microsoft.com/office/officeart/2005/8/layout/cycle1"/>
    <dgm:cxn modelId="{26DB4857-4053-4576-A0A1-236E8E94B30A}" type="presOf" srcId="{8830CCFF-7C3D-474B-AD8B-981A6243C600}" destId="{8E2E5EF7-4662-4B92-A10C-8B6E1B861813}" srcOrd="0" destOrd="0" presId="urn:microsoft.com/office/officeart/2005/8/layout/cycle1"/>
    <dgm:cxn modelId="{1898CB81-F600-4559-B1D7-090CF474894B}" type="presOf" srcId="{C1500634-F829-48AD-BC7F-5C6B479C3673}" destId="{32B10AB4-7EA9-44CC-837F-8B6CE56081BC}" srcOrd="0" destOrd="0" presId="urn:microsoft.com/office/officeart/2005/8/layout/cycle1"/>
    <dgm:cxn modelId="{AF01E685-2B84-4BD3-B031-8AEDDD36CE25}" type="presOf" srcId="{18F278BA-0C82-4F28-9B39-D41D3D2B3AAE}" destId="{215ECDB7-DB1F-4ADD-8B40-8EADC1240C62}" srcOrd="0" destOrd="0" presId="urn:microsoft.com/office/officeart/2005/8/layout/cycle1"/>
    <dgm:cxn modelId="{97263689-3213-4ADE-833C-B0A778A2313E}" type="presOf" srcId="{11F8C782-018C-45DD-9839-CDD97B0221C3}" destId="{0DE6F57C-854A-44B0-B7A3-9AB0FE92CE2A}" srcOrd="0" destOrd="2" presId="urn:microsoft.com/office/officeart/2005/8/layout/cycle1"/>
    <dgm:cxn modelId="{D936198B-5923-4BC7-8938-BC5BAE416E98}" type="presOf" srcId="{98C6F795-6A2F-43FB-B094-CCC334DF0BDB}" destId="{7204C5BD-F25E-4B89-8229-754593330F31}" srcOrd="0" destOrd="0" presId="urn:microsoft.com/office/officeart/2005/8/layout/cycle1"/>
    <dgm:cxn modelId="{3839FB8B-EEC7-46CD-B241-630378D86AF2}" type="presOf" srcId="{07656234-593A-4E16-AF30-F40418CFAFD0}" destId="{F1DD5CF6-8341-4177-BB2B-1AC3DACC708B}" srcOrd="0" destOrd="0" presId="urn:microsoft.com/office/officeart/2005/8/layout/cycle1"/>
    <dgm:cxn modelId="{CF84AB8E-A710-4600-8996-F873DB687046}" type="presOf" srcId="{0630502B-C94F-4D12-B35D-8C896EBF27B2}" destId="{5E2CDE4D-76D4-42D9-A113-F0A101D4B500}" srcOrd="0" destOrd="0" presId="urn:microsoft.com/office/officeart/2005/8/layout/cycle1"/>
    <dgm:cxn modelId="{A9F13693-7E60-4DF6-B998-CAB7DDF5CF61}" srcId="{75726194-C0DE-4861-ACCF-8A90539F193B}" destId="{11F8C782-018C-45DD-9839-CDD97B0221C3}" srcOrd="1" destOrd="0" parTransId="{487F5F45-09B2-432E-9DEF-9EEC44128627}" sibTransId="{AA42D34D-5A11-442C-975C-3ACBF7E691B6}"/>
    <dgm:cxn modelId="{543B99AE-BC1B-4983-B5A6-34D82767012F}" type="presOf" srcId="{18D74FE2-FC53-4226-A967-31AEAE511C1B}" destId="{2C1772F0-5DF6-4487-8C95-403491BF096A}" srcOrd="0" destOrd="0" presId="urn:microsoft.com/office/officeart/2005/8/layout/cycle1"/>
    <dgm:cxn modelId="{F87EE8B1-0F64-4771-9020-BE5B2CBB22EE}" type="presOf" srcId="{46509FA4-AFF0-40B4-B88B-703591BA4DF6}" destId="{4386C2CA-D9CC-4AF3-82EF-030D88BBFC09}" srcOrd="0" destOrd="0" presId="urn:microsoft.com/office/officeart/2005/8/layout/cycle1"/>
    <dgm:cxn modelId="{EC2804C6-630E-4DFD-B104-D2381B905FB7}" type="presOf" srcId="{75726194-C0DE-4861-ACCF-8A90539F193B}" destId="{0DE6F57C-854A-44B0-B7A3-9AB0FE92CE2A}" srcOrd="0" destOrd="0" presId="urn:microsoft.com/office/officeart/2005/8/layout/cycle1"/>
    <dgm:cxn modelId="{795E00F4-A2A8-4746-9F7C-AB3FA16A1BF9}" srcId="{46509FA4-AFF0-40B4-B88B-703591BA4DF6}" destId="{07656234-593A-4E16-AF30-F40418CFAFD0}" srcOrd="0" destOrd="0" parTransId="{93C1AFCC-E1D7-4CB7-A1C5-E0BAE2027933}" sibTransId="{36A72E53-3015-40D3-85C2-BBB7A1FDEEBA}"/>
    <dgm:cxn modelId="{A1982AF7-1840-429C-A2B5-C6690ECF9B18}" srcId="{75726194-C0DE-4861-ACCF-8A90539F193B}" destId="{17D6229E-84F8-4E32-B63B-6373A4581A91}" srcOrd="0" destOrd="0" parTransId="{44FDEEEB-A61C-4C6F-808B-702140946B6E}" sibTransId="{F45C7287-D269-401B-9CA1-5C06BAC93577}"/>
    <dgm:cxn modelId="{14A8EAFA-2310-46A1-84B4-8B728561A370}" srcId="{46509FA4-AFF0-40B4-B88B-703591BA4DF6}" destId="{18D74FE2-FC53-4226-A967-31AEAE511C1B}" srcOrd="2" destOrd="0" parTransId="{3A8F2C58-9824-47DE-AFE6-C70E44F759C3}" sibTransId="{98C6F795-6A2F-43FB-B094-CCC334DF0BDB}"/>
    <dgm:cxn modelId="{740845C4-AC80-4BAE-935C-0932D1F96565}" type="presParOf" srcId="{4386C2CA-D9CC-4AF3-82EF-030D88BBFC09}" destId="{88052A1D-B564-49EA-A059-81114BDF21CA}" srcOrd="0" destOrd="0" presId="urn:microsoft.com/office/officeart/2005/8/layout/cycle1"/>
    <dgm:cxn modelId="{EDB582B5-E29F-4F4D-8F1D-3B736EC8B0C9}" type="presParOf" srcId="{4386C2CA-D9CC-4AF3-82EF-030D88BBFC09}" destId="{F1DD5CF6-8341-4177-BB2B-1AC3DACC708B}" srcOrd="1" destOrd="0" presId="urn:microsoft.com/office/officeart/2005/8/layout/cycle1"/>
    <dgm:cxn modelId="{B7490031-9C19-4E77-8FAD-104B1716EBB9}" type="presParOf" srcId="{4386C2CA-D9CC-4AF3-82EF-030D88BBFC09}" destId="{57A9F11C-346D-4AF6-A7E6-B1EC07512007}" srcOrd="2" destOrd="0" presId="urn:microsoft.com/office/officeart/2005/8/layout/cycle1"/>
    <dgm:cxn modelId="{F88A3CC3-56F8-4A43-869F-543DFB802106}" type="presParOf" srcId="{4386C2CA-D9CC-4AF3-82EF-030D88BBFC09}" destId="{3FEDC3A7-E3A3-4996-87EA-F677B48A9F99}" srcOrd="3" destOrd="0" presId="urn:microsoft.com/office/officeart/2005/8/layout/cycle1"/>
    <dgm:cxn modelId="{53743FAA-CE21-4BE2-A243-10A52F00911F}" type="presParOf" srcId="{4386C2CA-D9CC-4AF3-82EF-030D88BBFC09}" destId="{8E2E5EF7-4662-4B92-A10C-8B6E1B861813}" srcOrd="4" destOrd="0" presId="urn:microsoft.com/office/officeart/2005/8/layout/cycle1"/>
    <dgm:cxn modelId="{525007C8-1C07-486C-985A-9827BDE076F6}" type="presParOf" srcId="{4386C2CA-D9CC-4AF3-82EF-030D88BBFC09}" destId="{5E2CDE4D-76D4-42D9-A113-F0A101D4B500}" srcOrd="5" destOrd="0" presId="urn:microsoft.com/office/officeart/2005/8/layout/cycle1"/>
    <dgm:cxn modelId="{D5621138-366F-4949-97B4-EB4F98030479}" type="presParOf" srcId="{4386C2CA-D9CC-4AF3-82EF-030D88BBFC09}" destId="{B219F45B-569F-45B5-8E58-ABA4CC22F177}" srcOrd="6" destOrd="0" presId="urn:microsoft.com/office/officeart/2005/8/layout/cycle1"/>
    <dgm:cxn modelId="{87C244FE-6BE4-4F5E-BED7-ABFB412F554A}" type="presParOf" srcId="{4386C2CA-D9CC-4AF3-82EF-030D88BBFC09}" destId="{2C1772F0-5DF6-4487-8C95-403491BF096A}" srcOrd="7" destOrd="0" presId="urn:microsoft.com/office/officeart/2005/8/layout/cycle1"/>
    <dgm:cxn modelId="{7B2E106B-B81B-4692-9FB9-0829FBDA7864}" type="presParOf" srcId="{4386C2CA-D9CC-4AF3-82EF-030D88BBFC09}" destId="{7204C5BD-F25E-4B89-8229-754593330F31}" srcOrd="8" destOrd="0" presId="urn:microsoft.com/office/officeart/2005/8/layout/cycle1"/>
    <dgm:cxn modelId="{68002259-9425-44FC-AB0A-9F77450A47A0}" type="presParOf" srcId="{4386C2CA-D9CC-4AF3-82EF-030D88BBFC09}" destId="{46061589-6F24-410F-9C51-8A3896BB6128}" srcOrd="9" destOrd="0" presId="urn:microsoft.com/office/officeart/2005/8/layout/cycle1"/>
    <dgm:cxn modelId="{E0D3D7DC-7D61-4AAB-B320-3F5A3C1348F3}" type="presParOf" srcId="{4386C2CA-D9CC-4AF3-82EF-030D88BBFC09}" destId="{215ECDB7-DB1F-4ADD-8B40-8EADC1240C62}" srcOrd="10" destOrd="0" presId="urn:microsoft.com/office/officeart/2005/8/layout/cycle1"/>
    <dgm:cxn modelId="{D9B28987-3EA8-4809-A22D-1BBE534200B1}" type="presParOf" srcId="{4386C2CA-D9CC-4AF3-82EF-030D88BBFC09}" destId="{32B10AB4-7EA9-44CC-837F-8B6CE56081BC}" srcOrd="11" destOrd="0" presId="urn:microsoft.com/office/officeart/2005/8/layout/cycle1"/>
    <dgm:cxn modelId="{BF35CDDD-4917-4B9E-A9E6-99E5DC426BD4}" type="presParOf" srcId="{4386C2CA-D9CC-4AF3-82EF-030D88BBFC09}" destId="{96896745-52FD-4F13-87E9-E5CDA33E0A54}" srcOrd="12" destOrd="0" presId="urn:microsoft.com/office/officeart/2005/8/layout/cycle1"/>
    <dgm:cxn modelId="{8E7F28D2-425D-405F-BE6E-F4B08523898A}" type="presParOf" srcId="{4386C2CA-D9CC-4AF3-82EF-030D88BBFC09}" destId="{0DE6F57C-854A-44B0-B7A3-9AB0FE92CE2A}" srcOrd="13" destOrd="0" presId="urn:microsoft.com/office/officeart/2005/8/layout/cycle1"/>
    <dgm:cxn modelId="{C4B8F025-25CA-468E-963D-5E7991CA4D54}" type="presParOf" srcId="{4386C2CA-D9CC-4AF3-82EF-030D88BBFC09}" destId="{28028732-A616-40BA-AD34-AA73FC4494B3}" srcOrd="14"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DD23F6-4618-4785-8EAB-04F634936F6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FC1E20D-5BBF-4ECE-840E-E9F7FAFBAC86}">
      <dgm:prSet/>
      <dgm:spPr/>
      <dgm:t>
        <a:bodyPr/>
        <a:lstStyle/>
        <a:p>
          <a:pPr>
            <a:lnSpc>
              <a:spcPct val="100000"/>
            </a:lnSpc>
          </a:pPr>
          <a:r>
            <a:rPr lang="en-IN"/>
            <a:t>A key logger is a type of surveillance software or hardware devices that has capability to record every stroke.</a:t>
          </a:r>
          <a:endParaRPr lang="en-US"/>
        </a:p>
      </dgm:t>
    </dgm:pt>
    <dgm:pt modelId="{E193618E-68D7-4A5E-8496-53B42C7F7891}" type="parTrans" cxnId="{EE656EBD-FA8D-4A3A-A28F-A152F160CB2B}">
      <dgm:prSet/>
      <dgm:spPr/>
      <dgm:t>
        <a:bodyPr/>
        <a:lstStyle/>
        <a:p>
          <a:endParaRPr lang="en-US"/>
        </a:p>
      </dgm:t>
    </dgm:pt>
    <dgm:pt modelId="{8D5EB877-5B51-4B06-9D6F-05215FD355C5}" type="sibTrans" cxnId="{EE656EBD-FA8D-4A3A-A28F-A152F160CB2B}">
      <dgm:prSet/>
      <dgm:spPr/>
      <dgm:t>
        <a:bodyPr/>
        <a:lstStyle/>
        <a:p>
          <a:pPr>
            <a:lnSpc>
              <a:spcPct val="100000"/>
            </a:lnSpc>
          </a:pPr>
          <a:endParaRPr lang="en-US"/>
        </a:p>
      </dgm:t>
    </dgm:pt>
    <dgm:pt modelId="{CE05DFE4-53A4-4070-B32B-3D73D82910B1}">
      <dgm:prSet/>
      <dgm:spPr/>
      <dgm:t>
        <a:bodyPr/>
        <a:lstStyle/>
        <a:p>
          <a:pPr>
            <a:lnSpc>
              <a:spcPct val="100000"/>
            </a:lnSpc>
          </a:pPr>
          <a:r>
            <a:rPr lang="en-IN"/>
            <a:t>A key logger recorder can record instant messages,emails, and any information you type at any time using your keyboard</a:t>
          </a:r>
          <a:endParaRPr lang="en-US"/>
        </a:p>
      </dgm:t>
    </dgm:pt>
    <dgm:pt modelId="{818CEFD4-535B-48AC-91A3-462C6E233CB3}" type="parTrans" cxnId="{D8F18AB9-90D8-4804-9E7B-3570524149EB}">
      <dgm:prSet/>
      <dgm:spPr/>
      <dgm:t>
        <a:bodyPr/>
        <a:lstStyle/>
        <a:p>
          <a:endParaRPr lang="en-US"/>
        </a:p>
      </dgm:t>
    </dgm:pt>
    <dgm:pt modelId="{0058F87E-10DC-4074-BAB1-483C405DD6C8}" type="sibTrans" cxnId="{D8F18AB9-90D8-4804-9E7B-3570524149EB}">
      <dgm:prSet/>
      <dgm:spPr/>
      <dgm:t>
        <a:bodyPr/>
        <a:lstStyle/>
        <a:p>
          <a:pPr>
            <a:lnSpc>
              <a:spcPct val="100000"/>
            </a:lnSpc>
          </a:pPr>
          <a:endParaRPr lang="en-US"/>
        </a:p>
      </dgm:t>
    </dgm:pt>
    <dgm:pt modelId="{2CEAC81E-7119-4AEF-A67F-AD73825AE2A7}">
      <dgm:prSet/>
      <dgm:spPr/>
      <dgm:t>
        <a:bodyPr/>
        <a:lstStyle/>
        <a:p>
          <a:pPr>
            <a:lnSpc>
              <a:spcPct val="100000"/>
            </a:lnSpc>
          </a:pPr>
          <a:r>
            <a:rPr lang="en-US" b="0" i="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lang="en-US"/>
        </a:p>
      </dgm:t>
    </dgm:pt>
    <dgm:pt modelId="{E72A05D9-265D-41E9-9AC8-01718A5B7718}" type="parTrans" cxnId="{0C94D6EF-42A8-4C5A-ABC8-7C8F62EA8346}">
      <dgm:prSet/>
      <dgm:spPr/>
      <dgm:t>
        <a:bodyPr/>
        <a:lstStyle/>
        <a:p>
          <a:endParaRPr lang="en-US"/>
        </a:p>
      </dgm:t>
    </dgm:pt>
    <dgm:pt modelId="{53FF41DD-791A-4087-8428-03137A1B34FA}" type="sibTrans" cxnId="{0C94D6EF-42A8-4C5A-ABC8-7C8F62EA8346}">
      <dgm:prSet/>
      <dgm:spPr/>
      <dgm:t>
        <a:bodyPr/>
        <a:lstStyle/>
        <a:p>
          <a:endParaRPr lang="en-US"/>
        </a:p>
      </dgm:t>
    </dgm:pt>
    <dgm:pt modelId="{FB2B4F84-845E-4473-A47A-B1D441F89875}" type="pres">
      <dgm:prSet presAssocID="{2EDD23F6-4618-4785-8EAB-04F634936F61}" presName="root" presStyleCnt="0">
        <dgm:presLayoutVars>
          <dgm:dir/>
          <dgm:resizeHandles val="exact"/>
        </dgm:presLayoutVars>
      </dgm:prSet>
      <dgm:spPr/>
    </dgm:pt>
    <dgm:pt modelId="{0F1D5E3E-177D-4EEC-BC22-41E86E701580}" type="pres">
      <dgm:prSet presAssocID="{2EDD23F6-4618-4785-8EAB-04F634936F61}" presName="container" presStyleCnt="0">
        <dgm:presLayoutVars>
          <dgm:dir/>
          <dgm:resizeHandles val="exact"/>
        </dgm:presLayoutVars>
      </dgm:prSet>
      <dgm:spPr/>
    </dgm:pt>
    <dgm:pt modelId="{16CB4263-C46D-4E26-8253-2FE498721B2B}" type="pres">
      <dgm:prSet presAssocID="{8FC1E20D-5BBF-4ECE-840E-E9F7FAFBAC86}" presName="compNode" presStyleCnt="0"/>
      <dgm:spPr/>
    </dgm:pt>
    <dgm:pt modelId="{C6B0258A-5944-49CE-9397-D84E5C09E971}" type="pres">
      <dgm:prSet presAssocID="{8FC1E20D-5BBF-4ECE-840E-E9F7FAFBAC86}" presName="iconBgRect" presStyleLbl="bgShp" presStyleIdx="0" presStyleCnt="3"/>
      <dgm:spPr/>
    </dgm:pt>
    <dgm:pt modelId="{3C210149-F8B5-4F51-AF4C-B199791ADFA7}" type="pres">
      <dgm:prSet presAssocID="{8FC1E20D-5BBF-4ECE-840E-E9F7FAFBAC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5EAD14B5-69F7-490B-A21E-792221D58568}" type="pres">
      <dgm:prSet presAssocID="{8FC1E20D-5BBF-4ECE-840E-E9F7FAFBAC86}" presName="spaceRect" presStyleCnt="0"/>
      <dgm:spPr/>
    </dgm:pt>
    <dgm:pt modelId="{40EA23F1-93CB-4F6E-8ADB-9B3546CA6BFC}" type="pres">
      <dgm:prSet presAssocID="{8FC1E20D-5BBF-4ECE-840E-E9F7FAFBAC86}" presName="textRect" presStyleLbl="revTx" presStyleIdx="0" presStyleCnt="3">
        <dgm:presLayoutVars>
          <dgm:chMax val="1"/>
          <dgm:chPref val="1"/>
        </dgm:presLayoutVars>
      </dgm:prSet>
      <dgm:spPr/>
    </dgm:pt>
    <dgm:pt modelId="{25A75DE1-DF01-41B3-8401-7865781A28B8}" type="pres">
      <dgm:prSet presAssocID="{8D5EB877-5B51-4B06-9D6F-05215FD355C5}" presName="sibTrans" presStyleLbl="sibTrans2D1" presStyleIdx="0" presStyleCnt="0"/>
      <dgm:spPr/>
    </dgm:pt>
    <dgm:pt modelId="{8BBA9F06-6B22-4423-B4F1-BA29742FC8B6}" type="pres">
      <dgm:prSet presAssocID="{CE05DFE4-53A4-4070-B32B-3D73D82910B1}" presName="compNode" presStyleCnt="0"/>
      <dgm:spPr/>
    </dgm:pt>
    <dgm:pt modelId="{A416864A-A5C1-42EB-8159-E1BD5B7665C3}" type="pres">
      <dgm:prSet presAssocID="{CE05DFE4-53A4-4070-B32B-3D73D82910B1}" presName="iconBgRect" presStyleLbl="bgShp" presStyleIdx="1" presStyleCnt="3"/>
      <dgm:spPr/>
    </dgm:pt>
    <dgm:pt modelId="{59602538-F33C-4ADC-AD39-12EFC060E7A5}" type="pres">
      <dgm:prSet presAssocID="{CE05DFE4-53A4-4070-B32B-3D73D82910B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Bubble"/>
        </a:ext>
      </dgm:extLst>
    </dgm:pt>
    <dgm:pt modelId="{EC760CBC-3C84-4BCD-AB1F-7D059DD05D2F}" type="pres">
      <dgm:prSet presAssocID="{CE05DFE4-53A4-4070-B32B-3D73D82910B1}" presName="spaceRect" presStyleCnt="0"/>
      <dgm:spPr/>
    </dgm:pt>
    <dgm:pt modelId="{5DED6619-CDF2-4C2D-A681-A265A08FFDFB}" type="pres">
      <dgm:prSet presAssocID="{CE05DFE4-53A4-4070-B32B-3D73D82910B1}" presName="textRect" presStyleLbl="revTx" presStyleIdx="1" presStyleCnt="3">
        <dgm:presLayoutVars>
          <dgm:chMax val="1"/>
          <dgm:chPref val="1"/>
        </dgm:presLayoutVars>
      </dgm:prSet>
      <dgm:spPr/>
    </dgm:pt>
    <dgm:pt modelId="{30B41901-763B-49B2-B3C6-2EC2AC0FC1FE}" type="pres">
      <dgm:prSet presAssocID="{0058F87E-10DC-4074-BAB1-483C405DD6C8}" presName="sibTrans" presStyleLbl="sibTrans2D1" presStyleIdx="0" presStyleCnt="0"/>
      <dgm:spPr/>
    </dgm:pt>
    <dgm:pt modelId="{6EDB584B-3214-42E8-A225-62370BB2F416}" type="pres">
      <dgm:prSet presAssocID="{2CEAC81E-7119-4AEF-A67F-AD73825AE2A7}" presName="compNode" presStyleCnt="0"/>
      <dgm:spPr/>
    </dgm:pt>
    <dgm:pt modelId="{9509C662-7D1F-487A-B075-68DD5CC2CCA0}" type="pres">
      <dgm:prSet presAssocID="{2CEAC81E-7119-4AEF-A67F-AD73825AE2A7}" presName="iconBgRect" presStyleLbl="bgShp" presStyleIdx="2" presStyleCnt="3"/>
      <dgm:spPr/>
    </dgm:pt>
    <dgm:pt modelId="{BCC4C991-B714-4E46-85DD-9F0BD8D87F81}" type="pres">
      <dgm:prSet presAssocID="{2CEAC81E-7119-4AEF-A67F-AD73825AE2A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nger"/>
        </a:ext>
      </dgm:extLst>
    </dgm:pt>
    <dgm:pt modelId="{DCFE66C5-4FD2-4E26-940A-738F6638189E}" type="pres">
      <dgm:prSet presAssocID="{2CEAC81E-7119-4AEF-A67F-AD73825AE2A7}" presName="spaceRect" presStyleCnt="0"/>
      <dgm:spPr/>
    </dgm:pt>
    <dgm:pt modelId="{47A556CA-A493-4582-93F2-2925E67C1442}" type="pres">
      <dgm:prSet presAssocID="{2CEAC81E-7119-4AEF-A67F-AD73825AE2A7}" presName="textRect" presStyleLbl="revTx" presStyleIdx="2" presStyleCnt="3">
        <dgm:presLayoutVars>
          <dgm:chMax val="1"/>
          <dgm:chPref val="1"/>
        </dgm:presLayoutVars>
      </dgm:prSet>
      <dgm:spPr/>
    </dgm:pt>
  </dgm:ptLst>
  <dgm:cxnLst>
    <dgm:cxn modelId="{E9B4F423-2E73-42CB-8BD0-B8495037B678}" type="presOf" srcId="{2CEAC81E-7119-4AEF-A67F-AD73825AE2A7}" destId="{47A556CA-A493-4582-93F2-2925E67C1442}" srcOrd="0" destOrd="0" presId="urn:microsoft.com/office/officeart/2018/2/layout/IconCircleList"/>
    <dgm:cxn modelId="{7EB6C043-B3AB-412C-9DCA-0072640AE2B0}" type="presOf" srcId="{0058F87E-10DC-4074-BAB1-483C405DD6C8}" destId="{30B41901-763B-49B2-B3C6-2EC2AC0FC1FE}" srcOrd="0" destOrd="0" presId="urn:microsoft.com/office/officeart/2018/2/layout/IconCircleList"/>
    <dgm:cxn modelId="{C6474B64-B365-43F8-A52F-39D25F0AF036}" type="presOf" srcId="{8D5EB877-5B51-4B06-9D6F-05215FD355C5}" destId="{25A75DE1-DF01-41B3-8401-7865781A28B8}" srcOrd="0" destOrd="0" presId="urn:microsoft.com/office/officeart/2018/2/layout/IconCircleList"/>
    <dgm:cxn modelId="{9C557046-E198-4C77-96BB-793E4193B2C3}" type="presOf" srcId="{CE05DFE4-53A4-4070-B32B-3D73D82910B1}" destId="{5DED6619-CDF2-4C2D-A681-A265A08FFDFB}" srcOrd="0" destOrd="0" presId="urn:microsoft.com/office/officeart/2018/2/layout/IconCircleList"/>
    <dgm:cxn modelId="{E8F4B3A7-2CEB-4E4D-BC90-A88D31F4FA2F}" type="presOf" srcId="{2EDD23F6-4618-4785-8EAB-04F634936F61}" destId="{FB2B4F84-845E-4473-A47A-B1D441F89875}" srcOrd="0" destOrd="0" presId="urn:microsoft.com/office/officeart/2018/2/layout/IconCircleList"/>
    <dgm:cxn modelId="{D8F18AB9-90D8-4804-9E7B-3570524149EB}" srcId="{2EDD23F6-4618-4785-8EAB-04F634936F61}" destId="{CE05DFE4-53A4-4070-B32B-3D73D82910B1}" srcOrd="1" destOrd="0" parTransId="{818CEFD4-535B-48AC-91A3-462C6E233CB3}" sibTransId="{0058F87E-10DC-4074-BAB1-483C405DD6C8}"/>
    <dgm:cxn modelId="{EE656EBD-FA8D-4A3A-A28F-A152F160CB2B}" srcId="{2EDD23F6-4618-4785-8EAB-04F634936F61}" destId="{8FC1E20D-5BBF-4ECE-840E-E9F7FAFBAC86}" srcOrd="0" destOrd="0" parTransId="{E193618E-68D7-4A5E-8496-53B42C7F7891}" sibTransId="{8D5EB877-5B51-4B06-9D6F-05215FD355C5}"/>
    <dgm:cxn modelId="{5AEF46C6-012E-4855-854D-644D6435642A}" type="presOf" srcId="{8FC1E20D-5BBF-4ECE-840E-E9F7FAFBAC86}" destId="{40EA23F1-93CB-4F6E-8ADB-9B3546CA6BFC}" srcOrd="0" destOrd="0" presId="urn:microsoft.com/office/officeart/2018/2/layout/IconCircleList"/>
    <dgm:cxn modelId="{0C94D6EF-42A8-4C5A-ABC8-7C8F62EA8346}" srcId="{2EDD23F6-4618-4785-8EAB-04F634936F61}" destId="{2CEAC81E-7119-4AEF-A67F-AD73825AE2A7}" srcOrd="2" destOrd="0" parTransId="{E72A05D9-265D-41E9-9AC8-01718A5B7718}" sibTransId="{53FF41DD-791A-4087-8428-03137A1B34FA}"/>
    <dgm:cxn modelId="{F9F2D455-9896-45E4-8F97-E2DB8FA59D6B}" type="presParOf" srcId="{FB2B4F84-845E-4473-A47A-B1D441F89875}" destId="{0F1D5E3E-177D-4EEC-BC22-41E86E701580}" srcOrd="0" destOrd="0" presId="urn:microsoft.com/office/officeart/2018/2/layout/IconCircleList"/>
    <dgm:cxn modelId="{25F03BD1-BEE7-43F6-ABF4-2302D921B3DD}" type="presParOf" srcId="{0F1D5E3E-177D-4EEC-BC22-41E86E701580}" destId="{16CB4263-C46D-4E26-8253-2FE498721B2B}" srcOrd="0" destOrd="0" presId="urn:microsoft.com/office/officeart/2018/2/layout/IconCircleList"/>
    <dgm:cxn modelId="{AEED15A8-3293-46B5-B9D7-1FDBA3D2BC9F}" type="presParOf" srcId="{16CB4263-C46D-4E26-8253-2FE498721B2B}" destId="{C6B0258A-5944-49CE-9397-D84E5C09E971}" srcOrd="0" destOrd="0" presId="urn:microsoft.com/office/officeart/2018/2/layout/IconCircleList"/>
    <dgm:cxn modelId="{92FAFE73-D4C9-4A3A-854B-CB8255D7C496}" type="presParOf" srcId="{16CB4263-C46D-4E26-8253-2FE498721B2B}" destId="{3C210149-F8B5-4F51-AF4C-B199791ADFA7}" srcOrd="1" destOrd="0" presId="urn:microsoft.com/office/officeart/2018/2/layout/IconCircleList"/>
    <dgm:cxn modelId="{588414DC-6084-462D-B4EA-5DCE2668D0EA}" type="presParOf" srcId="{16CB4263-C46D-4E26-8253-2FE498721B2B}" destId="{5EAD14B5-69F7-490B-A21E-792221D58568}" srcOrd="2" destOrd="0" presId="urn:microsoft.com/office/officeart/2018/2/layout/IconCircleList"/>
    <dgm:cxn modelId="{8253252C-ADB9-43BC-B0F5-8400F6FF38FA}" type="presParOf" srcId="{16CB4263-C46D-4E26-8253-2FE498721B2B}" destId="{40EA23F1-93CB-4F6E-8ADB-9B3546CA6BFC}" srcOrd="3" destOrd="0" presId="urn:microsoft.com/office/officeart/2018/2/layout/IconCircleList"/>
    <dgm:cxn modelId="{F79C97CA-D0E6-4942-9F25-784B600A9A84}" type="presParOf" srcId="{0F1D5E3E-177D-4EEC-BC22-41E86E701580}" destId="{25A75DE1-DF01-41B3-8401-7865781A28B8}" srcOrd="1" destOrd="0" presId="urn:microsoft.com/office/officeart/2018/2/layout/IconCircleList"/>
    <dgm:cxn modelId="{020A8FA2-BD21-4DD6-89D8-3BBC7568989A}" type="presParOf" srcId="{0F1D5E3E-177D-4EEC-BC22-41E86E701580}" destId="{8BBA9F06-6B22-4423-B4F1-BA29742FC8B6}" srcOrd="2" destOrd="0" presId="urn:microsoft.com/office/officeart/2018/2/layout/IconCircleList"/>
    <dgm:cxn modelId="{BAE531B6-C23E-4751-8330-5044A61E0287}" type="presParOf" srcId="{8BBA9F06-6B22-4423-B4F1-BA29742FC8B6}" destId="{A416864A-A5C1-42EB-8159-E1BD5B7665C3}" srcOrd="0" destOrd="0" presId="urn:microsoft.com/office/officeart/2018/2/layout/IconCircleList"/>
    <dgm:cxn modelId="{95CD6A7A-E3CB-4D43-8E98-38DAB7133FDD}" type="presParOf" srcId="{8BBA9F06-6B22-4423-B4F1-BA29742FC8B6}" destId="{59602538-F33C-4ADC-AD39-12EFC060E7A5}" srcOrd="1" destOrd="0" presId="urn:microsoft.com/office/officeart/2018/2/layout/IconCircleList"/>
    <dgm:cxn modelId="{F031D16B-2727-4170-A661-A6EFA15DDAC9}" type="presParOf" srcId="{8BBA9F06-6B22-4423-B4F1-BA29742FC8B6}" destId="{EC760CBC-3C84-4BCD-AB1F-7D059DD05D2F}" srcOrd="2" destOrd="0" presId="urn:microsoft.com/office/officeart/2018/2/layout/IconCircleList"/>
    <dgm:cxn modelId="{58FBE240-752A-4DBD-AE0A-62D665369621}" type="presParOf" srcId="{8BBA9F06-6B22-4423-B4F1-BA29742FC8B6}" destId="{5DED6619-CDF2-4C2D-A681-A265A08FFDFB}" srcOrd="3" destOrd="0" presId="urn:microsoft.com/office/officeart/2018/2/layout/IconCircleList"/>
    <dgm:cxn modelId="{3F6482DF-5F86-4C8B-8389-5E2734281575}" type="presParOf" srcId="{0F1D5E3E-177D-4EEC-BC22-41E86E701580}" destId="{30B41901-763B-49B2-B3C6-2EC2AC0FC1FE}" srcOrd="3" destOrd="0" presId="urn:microsoft.com/office/officeart/2018/2/layout/IconCircleList"/>
    <dgm:cxn modelId="{E01DC034-07F8-4346-8567-D3885B433E76}" type="presParOf" srcId="{0F1D5E3E-177D-4EEC-BC22-41E86E701580}" destId="{6EDB584B-3214-42E8-A225-62370BB2F416}" srcOrd="4" destOrd="0" presId="urn:microsoft.com/office/officeart/2018/2/layout/IconCircleList"/>
    <dgm:cxn modelId="{8F0778D4-95DE-49A7-A7E1-233625663315}" type="presParOf" srcId="{6EDB584B-3214-42E8-A225-62370BB2F416}" destId="{9509C662-7D1F-487A-B075-68DD5CC2CCA0}" srcOrd="0" destOrd="0" presId="urn:microsoft.com/office/officeart/2018/2/layout/IconCircleList"/>
    <dgm:cxn modelId="{4D3D3A36-75D7-4D1A-AB21-11C77B2F5D1D}" type="presParOf" srcId="{6EDB584B-3214-42E8-A225-62370BB2F416}" destId="{BCC4C991-B714-4E46-85DD-9F0BD8D87F81}" srcOrd="1" destOrd="0" presId="urn:microsoft.com/office/officeart/2018/2/layout/IconCircleList"/>
    <dgm:cxn modelId="{5D893F30-AAC9-46CD-BFB9-568561F28FE7}" type="presParOf" srcId="{6EDB584B-3214-42E8-A225-62370BB2F416}" destId="{DCFE66C5-4FD2-4E26-940A-738F6638189E}" srcOrd="2" destOrd="0" presId="urn:microsoft.com/office/officeart/2018/2/layout/IconCircleList"/>
    <dgm:cxn modelId="{1F742C99-229B-4B1D-82AF-34B119511B1E}" type="presParOf" srcId="{6EDB584B-3214-42E8-A225-62370BB2F416}" destId="{47A556CA-A493-4582-93F2-2925E67C144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625BE-4C87-488D-A019-FB760FA5DF59}">
      <dsp:nvSpPr>
        <dsp:cNvPr id="0" name=""/>
        <dsp:cNvSpPr/>
      </dsp:nvSpPr>
      <dsp:spPr>
        <a:xfrm>
          <a:off x="0" y="4698"/>
          <a:ext cx="6403994" cy="263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430AE-A1F8-40AE-A4C4-A8D614761665}">
      <dsp:nvSpPr>
        <dsp:cNvPr id="0" name=""/>
        <dsp:cNvSpPr/>
      </dsp:nvSpPr>
      <dsp:spPr>
        <a:xfrm>
          <a:off x="7968" y="10624"/>
          <a:ext cx="14501" cy="144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CE9B1A-A8E9-46D2-974B-0E76E116324B}">
      <dsp:nvSpPr>
        <dsp:cNvPr id="0" name=""/>
        <dsp:cNvSpPr/>
      </dsp:nvSpPr>
      <dsp:spPr>
        <a:xfrm>
          <a:off x="30438" y="4698"/>
          <a:ext cx="6071795" cy="92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72" tIns="97572" rIns="97572" bIns="97572" numCol="1" spcCol="1270" anchor="ctr" anchorCtr="0">
          <a:noAutofit/>
        </a:bodyPr>
        <a:lstStyle/>
        <a:p>
          <a:pPr marL="0" lvl="0" indent="0" algn="l" defTabSz="622300">
            <a:lnSpc>
              <a:spcPct val="90000"/>
            </a:lnSpc>
            <a:spcBef>
              <a:spcPct val="0"/>
            </a:spcBef>
            <a:spcAft>
              <a:spcPct val="35000"/>
            </a:spcAft>
            <a:buNone/>
          </a:pPr>
          <a:r>
            <a:rPr lang="en-US" sz="1400" kern="1200"/>
            <a:t>A</a:t>
          </a:r>
          <a:r>
            <a:rPr lang="en-US" sz="1400" b="0" i="0" kern="1200"/>
            <a:t>n organization might have sought out cybersecurity software only after being attacked. But now, with cyber attacks routinely making headlines, many organizations want to be proactive about protecting their data and high-value assets. But don’t respond by pitching your feature sets to prospects. Instead, first identify their particular pain points and then address the kind of risk they’re most likely worried about.  Depending on the prospect, your value proposition might speak to</a:t>
          </a:r>
          <a:r>
            <a:rPr lang="en-IN" sz="1400" b="0" i="0" kern="1200"/>
            <a:t>:</a:t>
          </a:r>
          <a:endParaRPr lang="en-US" sz="1400" kern="1200"/>
        </a:p>
      </dsp:txBody>
      <dsp:txXfrm>
        <a:off x="30438" y="4698"/>
        <a:ext cx="6071795" cy="921944"/>
      </dsp:txXfrm>
    </dsp:sp>
    <dsp:sp modelId="{10D999ED-FE12-420B-9CD9-EB198F8B6E17}">
      <dsp:nvSpPr>
        <dsp:cNvPr id="0" name=""/>
        <dsp:cNvSpPr/>
      </dsp:nvSpPr>
      <dsp:spPr>
        <a:xfrm>
          <a:off x="0" y="1043715"/>
          <a:ext cx="6403994" cy="263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01AE0E-B03C-4294-A621-F81BB95ED17C}">
      <dsp:nvSpPr>
        <dsp:cNvPr id="0" name=""/>
        <dsp:cNvSpPr/>
      </dsp:nvSpPr>
      <dsp:spPr>
        <a:xfrm>
          <a:off x="7968" y="1049641"/>
          <a:ext cx="14501" cy="144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40C4D4-3754-4BAE-A86E-228C7F945EEF}">
      <dsp:nvSpPr>
        <dsp:cNvPr id="0" name=""/>
        <dsp:cNvSpPr/>
      </dsp:nvSpPr>
      <dsp:spPr>
        <a:xfrm>
          <a:off x="30438" y="1043715"/>
          <a:ext cx="6071795" cy="92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72" tIns="97572" rIns="97572" bIns="97572" numCol="1" spcCol="1270" anchor="ctr" anchorCtr="0">
          <a:noAutofit/>
        </a:bodyPr>
        <a:lstStyle/>
        <a:p>
          <a:pPr marL="0" lvl="0" indent="0" algn="l" defTabSz="622300">
            <a:lnSpc>
              <a:spcPct val="90000"/>
            </a:lnSpc>
            <a:spcBef>
              <a:spcPct val="0"/>
            </a:spcBef>
            <a:spcAft>
              <a:spcPct val="35000"/>
            </a:spcAft>
            <a:buNone/>
          </a:pPr>
          <a:r>
            <a:rPr lang="en-IN" sz="1400" kern="1200"/>
            <a:t>1.</a:t>
          </a:r>
          <a:r>
            <a:rPr lang="en-IN" sz="1400" b="0" i="0" kern="1200"/>
            <a:t> Financial Risk</a:t>
          </a:r>
          <a:endParaRPr lang="en-US" sz="1400" kern="1200"/>
        </a:p>
      </dsp:txBody>
      <dsp:txXfrm>
        <a:off x="30438" y="1043715"/>
        <a:ext cx="6071795" cy="921944"/>
      </dsp:txXfrm>
    </dsp:sp>
    <dsp:sp modelId="{51257C04-4ED5-41F8-ABE9-853EECE68B66}">
      <dsp:nvSpPr>
        <dsp:cNvPr id="0" name=""/>
        <dsp:cNvSpPr/>
      </dsp:nvSpPr>
      <dsp:spPr>
        <a:xfrm>
          <a:off x="0" y="2082732"/>
          <a:ext cx="6403994" cy="263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789895-17F2-4FB3-B988-31A3957BE2F3}">
      <dsp:nvSpPr>
        <dsp:cNvPr id="0" name=""/>
        <dsp:cNvSpPr/>
      </dsp:nvSpPr>
      <dsp:spPr>
        <a:xfrm>
          <a:off x="7968" y="2088658"/>
          <a:ext cx="14501" cy="144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0C300C-A338-4DF0-A60B-47B9AD69649D}">
      <dsp:nvSpPr>
        <dsp:cNvPr id="0" name=""/>
        <dsp:cNvSpPr/>
      </dsp:nvSpPr>
      <dsp:spPr>
        <a:xfrm>
          <a:off x="30438" y="2082732"/>
          <a:ext cx="6071795" cy="92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72" tIns="97572" rIns="97572" bIns="97572" numCol="1" spcCol="1270" anchor="ctr" anchorCtr="0">
          <a:noAutofit/>
        </a:bodyPr>
        <a:lstStyle/>
        <a:p>
          <a:pPr marL="0" lvl="0" indent="0" algn="l" defTabSz="622300">
            <a:lnSpc>
              <a:spcPct val="90000"/>
            </a:lnSpc>
            <a:spcBef>
              <a:spcPct val="0"/>
            </a:spcBef>
            <a:spcAft>
              <a:spcPct val="35000"/>
            </a:spcAft>
            <a:buNone/>
          </a:pPr>
          <a:r>
            <a:rPr lang="en-US" sz="1400" b="0" i="0" kern="1200"/>
            <a:t>2.</a:t>
          </a:r>
          <a:r>
            <a:rPr lang="en-IN" sz="1400" b="0" i="0" kern="1200"/>
            <a:t> Reputational Risk</a:t>
          </a:r>
          <a:endParaRPr lang="en-US" sz="1400" kern="1200"/>
        </a:p>
      </dsp:txBody>
      <dsp:txXfrm>
        <a:off x="30438" y="2082732"/>
        <a:ext cx="6071795" cy="921944"/>
      </dsp:txXfrm>
    </dsp:sp>
    <dsp:sp modelId="{1A3FE108-6786-48B4-ADEB-67E94B579122}">
      <dsp:nvSpPr>
        <dsp:cNvPr id="0" name=""/>
        <dsp:cNvSpPr/>
      </dsp:nvSpPr>
      <dsp:spPr>
        <a:xfrm>
          <a:off x="0" y="3121749"/>
          <a:ext cx="6403994" cy="263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E426A6-6EDE-442E-8D05-D35139161BB2}">
      <dsp:nvSpPr>
        <dsp:cNvPr id="0" name=""/>
        <dsp:cNvSpPr/>
      </dsp:nvSpPr>
      <dsp:spPr>
        <a:xfrm>
          <a:off x="7968" y="3127675"/>
          <a:ext cx="14501" cy="144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9B2895-D961-4F47-8D2A-8354381DF1FF}">
      <dsp:nvSpPr>
        <dsp:cNvPr id="0" name=""/>
        <dsp:cNvSpPr/>
      </dsp:nvSpPr>
      <dsp:spPr>
        <a:xfrm>
          <a:off x="30438" y="3121749"/>
          <a:ext cx="6071795" cy="92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72" tIns="97572" rIns="97572" bIns="97572" numCol="1" spcCol="1270" anchor="ctr" anchorCtr="0">
          <a:noAutofit/>
        </a:bodyPr>
        <a:lstStyle/>
        <a:p>
          <a:pPr marL="0" lvl="0" indent="0" algn="l" defTabSz="622300">
            <a:lnSpc>
              <a:spcPct val="90000"/>
            </a:lnSpc>
            <a:spcBef>
              <a:spcPct val="0"/>
            </a:spcBef>
            <a:spcAft>
              <a:spcPct val="35000"/>
            </a:spcAft>
            <a:buNone/>
          </a:pPr>
          <a:r>
            <a:rPr lang="en-IN" sz="1400" kern="1200"/>
            <a:t>3.</a:t>
          </a:r>
          <a:r>
            <a:rPr lang="en-IN" sz="1400" b="0" i="0" kern="1200"/>
            <a:t> Legal Risk</a:t>
          </a:r>
          <a:endParaRPr lang="en-US" sz="1400" kern="1200"/>
        </a:p>
      </dsp:txBody>
      <dsp:txXfrm>
        <a:off x="30438" y="3121749"/>
        <a:ext cx="6071795" cy="921944"/>
      </dsp:txXfrm>
    </dsp:sp>
    <dsp:sp modelId="{D100327E-E1AE-4874-8776-7A7E945BE6F0}">
      <dsp:nvSpPr>
        <dsp:cNvPr id="0" name=""/>
        <dsp:cNvSpPr/>
      </dsp:nvSpPr>
      <dsp:spPr>
        <a:xfrm>
          <a:off x="0" y="4160766"/>
          <a:ext cx="6403994" cy="263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59E54C-4BCD-4513-83AC-22CEBF7E89FF}">
      <dsp:nvSpPr>
        <dsp:cNvPr id="0" name=""/>
        <dsp:cNvSpPr/>
      </dsp:nvSpPr>
      <dsp:spPr>
        <a:xfrm>
          <a:off x="7968" y="4166692"/>
          <a:ext cx="14501" cy="144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715F27-3CC6-4CAF-BC5A-3CBC08D1F8AF}">
      <dsp:nvSpPr>
        <dsp:cNvPr id="0" name=""/>
        <dsp:cNvSpPr/>
      </dsp:nvSpPr>
      <dsp:spPr>
        <a:xfrm>
          <a:off x="30438" y="4160766"/>
          <a:ext cx="6071795" cy="92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72" tIns="97572" rIns="97572" bIns="97572" numCol="1" spcCol="1270" anchor="ctr" anchorCtr="0">
          <a:noAutofit/>
        </a:bodyPr>
        <a:lstStyle/>
        <a:p>
          <a:pPr marL="0" lvl="0" indent="0" algn="l" defTabSz="622300">
            <a:lnSpc>
              <a:spcPct val="90000"/>
            </a:lnSpc>
            <a:spcBef>
              <a:spcPct val="0"/>
            </a:spcBef>
            <a:spcAft>
              <a:spcPct val="35000"/>
            </a:spcAft>
            <a:buNone/>
          </a:pPr>
          <a:r>
            <a:rPr lang="en-IN" sz="1400" kern="1200"/>
            <a:t>4.</a:t>
          </a:r>
          <a:r>
            <a:rPr lang="en-IN" sz="1400" b="0" i="0" kern="1200"/>
            <a:t> Compliance Risk</a:t>
          </a:r>
          <a:endParaRPr lang="en-US" sz="1400" kern="1200"/>
        </a:p>
      </dsp:txBody>
      <dsp:txXfrm>
        <a:off x="30438" y="4160766"/>
        <a:ext cx="6071795" cy="9219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D5CF6-8341-4177-BB2B-1AC3DACC708B}">
      <dsp:nvSpPr>
        <dsp:cNvPr id="0" name=""/>
        <dsp:cNvSpPr/>
      </dsp:nvSpPr>
      <dsp:spPr>
        <a:xfrm>
          <a:off x="3789609" y="39198"/>
          <a:ext cx="1348344" cy="134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0" i="0" kern="1200"/>
            <a:t>To gain access to your device, a keylogger has to be installed inside it or, in the case of a hardware keylogger, physically connected to your computer. There are a few different ways keyloggers attack your device</a:t>
          </a:r>
          <a:endParaRPr lang="en-US" sz="800" kern="1200"/>
        </a:p>
      </dsp:txBody>
      <dsp:txXfrm>
        <a:off x="3789609" y="39198"/>
        <a:ext cx="1348344" cy="1348344"/>
      </dsp:txXfrm>
    </dsp:sp>
    <dsp:sp modelId="{57A9F11C-346D-4AF6-A7E6-B1EC07512007}">
      <dsp:nvSpPr>
        <dsp:cNvPr id="0" name=""/>
        <dsp:cNvSpPr/>
      </dsp:nvSpPr>
      <dsp:spPr>
        <a:xfrm>
          <a:off x="616822" y="72"/>
          <a:ext cx="5056581" cy="5056581"/>
        </a:xfrm>
        <a:prstGeom prst="circularArrow">
          <a:avLst>
            <a:gd name="adj1" fmla="val 5200"/>
            <a:gd name="adj2" fmla="val 335880"/>
            <a:gd name="adj3" fmla="val 21293377"/>
            <a:gd name="adj4" fmla="val 19766120"/>
            <a:gd name="adj5" fmla="val 6066"/>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8E2E5EF7-4662-4B92-A10C-8B6E1B861813}">
      <dsp:nvSpPr>
        <dsp:cNvPr id="0" name=""/>
        <dsp:cNvSpPr/>
      </dsp:nvSpPr>
      <dsp:spPr>
        <a:xfrm>
          <a:off x="4604591" y="2547455"/>
          <a:ext cx="1348344" cy="134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1.</a:t>
          </a:r>
          <a:r>
            <a:rPr lang="en-IN" sz="800" b="1" i="0" kern="1200"/>
            <a:t> Spear phishing</a:t>
          </a:r>
          <a:endParaRPr lang="en-US" sz="800" kern="1200"/>
        </a:p>
      </dsp:txBody>
      <dsp:txXfrm>
        <a:off x="4604591" y="2547455"/>
        <a:ext cx="1348344" cy="1348344"/>
      </dsp:txXfrm>
    </dsp:sp>
    <dsp:sp modelId="{5E2CDE4D-76D4-42D9-A113-F0A101D4B500}">
      <dsp:nvSpPr>
        <dsp:cNvPr id="0" name=""/>
        <dsp:cNvSpPr/>
      </dsp:nvSpPr>
      <dsp:spPr>
        <a:xfrm>
          <a:off x="616822" y="72"/>
          <a:ext cx="5056581" cy="5056581"/>
        </a:xfrm>
        <a:prstGeom prst="circularArrow">
          <a:avLst>
            <a:gd name="adj1" fmla="val 5200"/>
            <a:gd name="adj2" fmla="val 335880"/>
            <a:gd name="adj3" fmla="val 4014839"/>
            <a:gd name="adj4" fmla="val 2253303"/>
            <a:gd name="adj5" fmla="val 6066"/>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2C1772F0-5DF6-4487-8C95-403491BF096A}">
      <dsp:nvSpPr>
        <dsp:cNvPr id="0" name=""/>
        <dsp:cNvSpPr/>
      </dsp:nvSpPr>
      <dsp:spPr>
        <a:xfrm>
          <a:off x="2470940" y="4097643"/>
          <a:ext cx="1348344" cy="134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2.</a:t>
          </a:r>
          <a:r>
            <a:rPr lang="en-IN" sz="800" b="1" i="0" kern="1200"/>
            <a:t> Drive-by download</a:t>
          </a:r>
          <a:endParaRPr lang="en-US" sz="800" kern="1200"/>
        </a:p>
      </dsp:txBody>
      <dsp:txXfrm>
        <a:off x="2470940" y="4097643"/>
        <a:ext cx="1348344" cy="1348344"/>
      </dsp:txXfrm>
    </dsp:sp>
    <dsp:sp modelId="{7204C5BD-F25E-4B89-8229-754593330F31}">
      <dsp:nvSpPr>
        <dsp:cNvPr id="0" name=""/>
        <dsp:cNvSpPr/>
      </dsp:nvSpPr>
      <dsp:spPr>
        <a:xfrm>
          <a:off x="616822" y="72"/>
          <a:ext cx="5056581" cy="5056581"/>
        </a:xfrm>
        <a:prstGeom prst="circularArrow">
          <a:avLst>
            <a:gd name="adj1" fmla="val 5200"/>
            <a:gd name="adj2" fmla="val 335880"/>
            <a:gd name="adj3" fmla="val 8210817"/>
            <a:gd name="adj4" fmla="val 6449282"/>
            <a:gd name="adj5" fmla="val 6066"/>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215ECDB7-DB1F-4ADD-8B40-8EADC1240C62}">
      <dsp:nvSpPr>
        <dsp:cNvPr id="0" name=""/>
        <dsp:cNvSpPr/>
      </dsp:nvSpPr>
      <dsp:spPr>
        <a:xfrm>
          <a:off x="337290" y="2547455"/>
          <a:ext cx="1348344" cy="134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a:t>3.</a:t>
          </a:r>
          <a:r>
            <a:rPr lang="en-IN" sz="800" b="1" i="0" kern="1200"/>
            <a:t> Trojan horse</a:t>
          </a:r>
          <a:endParaRPr lang="en-US" sz="800" kern="1200"/>
        </a:p>
      </dsp:txBody>
      <dsp:txXfrm>
        <a:off x="337290" y="2547455"/>
        <a:ext cx="1348344" cy="1348344"/>
      </dsp:txXfrm>
    </dsp:sp>
    <dsp:sp modelId="{32B10AB4-7EA9-44CC-837F-8B6CE56081BC}">
      <dsp:nvSpPr>
        <dsp:cNvPr id="0" name=""/>
        <dsp:cNvSpPr/>
      </dsp:nvSpPr>
      <dsp:spPr>
        <a:xfrm>
          <a:off x="616822" y="72"/>
          <a:ext cx="5056581" cy="5056581"/>
        </a:xfrm>
        <a:prstGeom prst="circularArrow">
          <a:avLst>
            <a:gd name="adj1" fmla="val 5200"/>
            <a:gd name="adj2" fmla="val 335880"/>
            <a:gd name="adj3" fmla="val 12298000"/>
            <a:gd name="adj4" fmla="val 10770743"/>
            <a:gd name="adj5" fmla="val 6066"/>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0DE6F57C-854A-44B0-B7A3-9AB0FE92CE2A}">
      <dsp:nvSpPr>
        <dsp:cNvPr id="0" name=""/>
        <dsp:cNvSpPr/>
      </dsp:nvSpPr>
      <dsp:spPr>
        <a:xfrm>
          <a:off x="1152272" y="39198"/>
          <a:ext cx="1348344" cy="134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l" defTabSz="355600">
            <a:lnSpc>
              <a:spcPct val="90000"/>
            </a:lnSpc>
            <a:spcBef>
              <a:spcPct val="0"/>
            </a:spcBef>
            <a:spcAft>
              <a:spcPct val="35000"/>
            </a:spcAft>
            <a:buNone/>
          </a:pPr>
          <a:r>
            <a:rPr lang="en-IN" sz="800" b="1" i="0" u="sng" kern="1200"/>
            <a:t>Problems Caused by Keyloggers:-</a:t>
          </a:r>
          <a:endParaRPr lang="en-US" sz="800" kern="1200"/>
        </a:p>
        <a:p>
          <a:pPr marL="57150" lvl="1" indent="-57150" algn="l" defTabSz="266700">
            <a:lnSpc>
              <a:spcPct val="90000"/>
            </a:lnSpc>
            <a:spcBef>
              <a:spcPct val="0"/>
            </a:spcBef>
            <a:spcAft>
              <a:spcPct val="15000"/>
            </a:spcAft>
            <a:buChar char="•"/>
          </a:pPr>
          <a:r>
            <a:rPr lang="en-US" sz="600" i="0" kern="1200"/>
            <a:t>Unknown processes consuming computing power</a:t>
          </a:r>
          <a:endParaRPr lang="en-US" sz="600" kern="1200"/>
        </a:p>
        <a:p>
          <a:pPr marL="57150" lvl="1" indent="-57150" algn="l" defTabSz="266700">
            <a:lnSpc>
              <a:spcPct val="90000"/>
            </a:lnSpc>
            <a:spcBef>
              <a:spcPct val="0"/>
            </a:spcBef>
            <a:spcAft>
              <a:spcPct val="15000"/>
            </a:spcAft>
            <a:buChar char="•"/>
          </a:pPr>
          <a:r>
            <a:rPr lang="en-IN" sz="600" i="0" kern="1200"/>
            <a:t>Delays during typing</a:t>
          </a:r>
          <a:endParaRPr lang="en-US" sz="600" kern="1200"/>
        </a:p>
        <a:p>
          <a:pPr marL="57150" lvl="1" indent="-57150" algn="l" defTabSz="266700">
            <a:lnSpc>
              <a:spcPct val="90000"/>
            </a:lnSpc>
            <a:spcBef>
              <a:spcPct val="0"/>
            </a:spcBef>
            <a:spcAft>
              <a:spcPct val="15000"/>
            </a:spcAft>
            <a:buChar char="•"/>
          </a:pPr>
          <a:r>
            <a:rPr lang="en-IN" sz="600" i="0" kern="1200"/>
            <a:t>Applications freeze randomly</a:t>
          </a:r>
          <a:endParaRPr lang="en-US" sz="600" kern="1200"/>
        </a:p>
      </dsp:txBody>
      <dsp:txXfrm>
        <a:off x="1152272" y="39198"/>
        <a:ext cx="1348344" cy="1348344"/>
      </dsp:txXfrm>
    </dsp:sp>
    <dsp:sp modelId="{28028732-A616-40BA-AD34-AA73FC4494B3}">
      <dsp:nvSpPr>
        <dsp:cNvPr id="0" name=""/>
        <dsp:cNvSpPr/>
      </dsp:nvSpPr>
      <dsp:spPr>
        <a:xfrm>
          <a:off x="616822" y="72"/>
          <a:ext cx="5056581" cy="5056581"/>
        </a:xfrm>
        <a:prstGeom prst="circularArrow">
          <a:avLst>
            <a:gd name="adj1" fmla="val 5200"/>
            <a:gd name="adj2" fmla="val 335880"/>
            <a:gd name="adj3" fmla="val 16865827"/>
            <a:gd name="adj4" fmla="val 15198293"/>
            <a:gd name="adj5" fmla="val 6066"/>
          </a:avLst>
        </a:prstGeom>
        <a:gradFill rotWithShape="0">
          <a:gsLst>
            <a:gs pos="0">
              <a:schemeClr val="accent6">
                <a:hueOff val="0"/>
                <a:satOff val="0"/>
                <a:lumOff val="0"/>
                <a:alphaOff val="0"/>
                <a:tint val="96000"/>
                <a:satMod val="100000"/>
                <a:lumMod val="104000"/>
              </a:schemeClr>
            </a:gs>
            <a:gs pos="78000">
              <a:schemeClr val="accent6">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0258A-5944-49CE-9397-D84E5C09E971}">
      <dsp:nvSpPr>
        <dsp:cNvPr id="0" name=""/>
        <dsp:cNvSpPr/>
      </dsp:nvSpPr>
      <dsp:spPr>
        <a:xfrm>
          <a:off x="235854" y="1662693"/>
          <a:ext cx="915236" cy="9152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210149-F8B5-4F51-AF4C-B199791ADFA7}">
      <dsp:nvSpPr>
        <dsp:cNvPr id="0" name=""/>
        <dsp:cNvSpPr/>
      </dsp:nvSpPr>
      <dsp:spPr>
        <a:xfrm>
          <a:off x="428053" y="1854893"/>
          <a:ext cx="530837" cy="5308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EA23F1-93CB-4F6E-8ADB-9B3546CA6BFC}">
      <dsp:nvSpPr>
        <dsp:cNvPr id="0" name=""/>
        <dsp:cNvSpPr/>
      </dsp:nvSpPr>
      <dsp:spPr>
        <a:xfrm>
          <a:off x="1347212" y="1662693"/>
          <a:ext cx="2157343" cy="915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A key logger is a type of surveillance software or hardware devices that has capability to record every stroke.</a:t>
          </a:r>
          <a:endParaRPr lang="en-US" sz="1100" kern="1200"/>
        </a:p>
      </dsp:txBody>
      <dsp:txXfrm>
        <a:off x="1347212" y="1662693"/>
        <a:ext cx="2157343" cy="915236"/>
      </dsp:txXfrm>
    </dsp:sp>
    <dsp:sp modelId="{A416864A-A5C1-42EB-8159-E1BD5B7665C3}">
      <dsp:nvSpPr>
        <dsp:cNvPr id="0" name=""/>
        <dsp:cNvSpPr/>
      </dsp:nvSpPr>
      <dsp:spPr>
        <a:xfrm>
          <a:off x="3880456" y="1662693"/>
          <a:ext cx="915236" cy="9152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602538-F33C-4ADC-AD39-12EFC060E7A5}">
      <dsp:nvSpPr>
        <dsp:cNvPr id="0" name=""/>
        <dsp:cNvSpPr/>
      </dsp:nvSpPr>
      <dsp:spPr>
        <a:xfrm>
          <a:off x="4072656" y="1854893"/>
          <a:ext cx="530837" cy="5308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D6619-CDF2-4C2D-A681-A265A08FFDFB}">
      <dsp:nvSpPr>
        <dsp:cNvPr id="0" name=""/>
        <dsp:cNvSpPr/>
      </dsp:nvSpPr>
      <dsp:spPr>
        <a:xfrm>
          <a:off x="4991815" y="1662693"/>
          <a:ext cx="2157343" cy="915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A key logger recorder can record instant messages,emails, and any information you type at any time using your keyboard</a:t>
          </a:r>
          <a:endParaRPr lang="en-US" sz="1100" kern="1200"/>
        </a:p>
      </dsp:txBody>
      <dsp:txXfrm>
        <a:off x="4991815" y="1662693"/>
        <a:ext cx="2157343" cy="915236"/>
      </dsp:txXfrm>
    </dsp:sp>
    <dsp:sp modelId="{9509C662-7D1F-487A-B075-68DD5CC2CCA0}">
      <dsp:nvSpPr>
        <dsp:cNvPr id="0" name=""/>
        <dsp:cNvSpPr/>
      </dsp:nvSpPr>
      <dsp:spPr>
        <a:xfrm>
          <a:off x="7525059" y="1662693"/>
          <a:ext cx="915236" cy="9152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C991-B714-4E46-85DD-9F0BD8D87F81}">
      <dsp:nvSpPr>
        <dsp:cNvPr id="0" name=""/>
        <dsp:cNvSpPr/>
      </dsp:nvSpPr>
      <dsp:spPr>
        <a:xfrm>
          <a:off x="7717259" y="1854893"/>
          <a:ext cx="530837" cy="5308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A556CA-A493-4582-93F2-2925E67C1442}">
      <dsp:nvSpPr>
        <dsp:cNvPr id="0" name=""/>
        <dsp:cNvSpPr/>
      </dsp:nvSpPr>
      <dsp:spPr>
        <a:xfrm>
          <a:off x="8636418" y="1662693"/>
          <a:ext cx="2157343" cy="915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lang="en-US" sz="1100" kern="1200"/>
        </a:p>
      </dsp:txBody>
      <dsp:txXfrm>
        <a:off x="8636418" y="1662693"/>
        <a:ext cx="2157343" cy="9152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6/25/2024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505115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6/25/2024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5997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9866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6/25/2024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159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6/25/2024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8920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6/25/2024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5128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4167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7083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9008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6/25/2024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325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012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6/25/2024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288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519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2286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281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3626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1492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47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6/25/2024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131391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pixabay.com/illustrations/sure-castle-privacy-policy-security-538715/"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43378B-CD8B-42C8-B5F6-1735FD150F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alphaModFix amt="40000"/>
            <a:extLst>
              <a:ext uri="{28A0092B-C50C-407E-A947-70E740481C1C}">
                <a14:useLocalDpi xmlns:a14="http://schemas.microsoft.com/office/drawing/2010/main"/>
              </a:ext>
            </a:extLst>
          </a:blip>
          <a:srcRect l="4104" t="9091" r="12663" b="-1"/>
          <a:stretch/>
        </p:blipFill>
        <p:spPr>
          <a:xfrm>
            <a:off x="20" y="10"/>
            <a:ext cx="12191980" cy="6857990"/>
          </a:xfrm>
          <a:prstGeom prst="rect">
            <a:avLst/>
          </a:prstGeom>
        </p:spPr>
      </p:pic>
      <p:pic>
        <p:nvPicPr>
          <p:cNvPr id="14" name="Picture 13">
            <a:extLst>
              <a:ext uri="{FF2B5EF4-FFF2-40B4-BE49-F238E27FC236}">
                <a16:creationId xmlns:a16="http://schemas.microsoft.com/office/drawing/2014/main" id="{0B437D4A-C753-4188-A33C-D004EDBF1B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6" name="Picture 15">
            <a:extLst>
              <a:ext uri="{FF2B5EF4-FFF2-40B4-BE49-F238E27FC236}">
                <a16:creationId xmlns:a16="http://schemas.microsoft.com/office/drawing/2014/main" id="{DDC12A77-997B-4938-83F6-824354F8AD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1371600" y="2538092"/>
            <a:ext cx="9448800" cy="2301143"/>
          </a:xfrm>
        </p:spPr>
        <p:txBody>
          <a:bodyPr>
            <a:normAutofit/>
          </a:bodyPr>
          <a:lstStyle/>
          <a:p>
            <a:r>
              <a:rPr lang="en-US" err="1"/>
              <a:t>b.Shankar</a:t>
            </a:r>
            <a:r>
              <a:rPr lang="en-US"/>
              <a:t> sai</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1371600" y="4842935"/>
            <a:ext cx="9448800" cy="685800"/>
          </a:xfrm>
        </p:spPr>
        <p:txBody>
          <a:bodyPr>
            <a:normAutofit/>
          </a:bodyPr>
          <a:lstStyle/>
          <a:p>
            <a:r>
              <a:rPr lang="en-US" i="1"/>
              <a:t>FINAL PROJECT</a:t>
            </a: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3E3BF9-571E-902A-B23F-10CD2D0A1C43}"/>
              </a:ext>
            </a:extLst>
          </p:cNvPr>
          <p:cNvSpPr>
            <a:spLocks noGrp="1"/>
          </p:cNvSpPr>
          <p:nvPr>
            <p:ph type="title"/>
          </p:nvPr>
        </p:nvSpPr>
        <p:spPr/>
        <p:txBody>
          <a:bodyPr>
            <a:noAutofit/>
          </a:bodyPr>
          <a:lstStyle/>
          <a:p>
            <a:r>
              <a:rPr lang="en-IN" sz="4000" u="sng" dirty="0"/>
              <a:t>CONCLUSION:-</a:t>
            </a:r>
          </a:p>
        </p:txBody>
      </p:sp>
      <p:graphicFrame>
        <p:nvGraphicFramePr>
          <p:cNvPr id="8" name="Content Placeholder 5">
            <a:extLst>
              <a:ext uri="{FF2B5EF4-FFF2-40B4-BE49-F238E27FC236}">
                <a16:creationId xmlns:a16="http://schemas.microsoft.com/office/drawing/2014/main" id="{D303232F-EBF8-DA13-8C2C-2EE4072EEFE8}"/>
              </a:ext>
            </a:extLst>
          </p:cNvPr>
          <p:cNvGraphicFramePr>
            <a:graphicFrameLocks noGrp="1"/>
          </p:cNvGraphicFramePr>
          <p:nvPr>
            <p:ph idx="1"/>
          </p:nvPr>
        </p:nvGraphicFramePr>
        <p:xfrm>
          <a:off x="581192" y="2180496"/>
          <a:ext cx="11029616" cy="4240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4984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E6DA-1C6E-7CD8-FD7C-F89F9DF6C4EF}"/>
              </a:ext>
            </a:extLst>
          </p:cNvPr>
          <p:cNvSpPr>
            <a:spLocks noGrp="1"/>
          </p:cNvSpPr>
          <p:nvPr>
            <p:ph type="title"/>
          </p:nvPr>
        </p:nvSpPr>
        <p:spPr/>
        <p:txBody>
          <a:bodyPr/>
          <a:lstStyle/>
          <a:p>
            <a:pPr algn="l"/>
            <a:r>
              <a:rPr lang="en-US" dirty="0"/>
              <a:t>        Project link</a:t>
            </a:r>
          </a:p>
        </p:txBody>
      </p:sp>
      <p:sp>
        <p:nvSpPr>
          <p:cNvPr id="3" name="Content Placeholder 2">
            <a:extLst>
              <a:ext uri="{FF2B5EF4-FFF2-40B4-BE49-F238E27FC236}">
                <a16:creationId xmlns:a16="http://schemas.microsoft.com/office/drawing/2014/main" id="{01C75F9F-1124-9D45-66B9-34E8F14F4A8B}"/>
              </a:ext>
            </a:extLst>
          </p:cNvPr>
          <p:cNvSpPr>
            <a:spLocks noGrp="1"/>
          </p:cNvSpPr>
          <p:nvPr>
            <p:ph idx="1"/>
          </p:nvPr>
        </p:nvSpPr>
        <p:spPr/>
        <p:txBody>
          <a:bodyPr/>
          <a:lstStyle/>
          <a:p>
            <a:r>
              <a:rPr lang="en-US" dirty="0"/>
              <a:t>https://github.com/shankarsai-7/shankar-project.git</a:t>
            </a:r>
          </a:p>
        </p:txBody>
      </p:sp>
    </p:spTree>
    <p:extLst>
      <p:ext uri="{BB962C8B-B14F-4D97-AF65-F5344CB8AC3E}">
        <p14:creationId xmlns:p14="http://schemas.microsoft.com/office/powerpoint/2010/main" val="74071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674971" y="807131"/>
            <a:ext cx="4309440" cy="816764"/>
          </a:xfrm>
        </p:spPr>
        <p:txBody>
          <a:bodyPr>
            <a:normAutofit fontScale="90000"/>
          </a:bodyPr>
          <a:lstStyle/>
          <a:p>
            <a:r>
              <a:rPr lang="en-US" dirty="0">
                <a:solidFill>
                  <a:srgbClr val="FFFEFF"/>
                </a:solidFill>
              </a:rPr>
              <a:t>KEYLOGGER SECURITY</a:t>
            </a:r>
          </a:p>
        </p:txBody>
      </p:sp>
      <p:pic>
        <p:nvPicPr>
          <p:cNvPr id="18" name="Picture 17">
            <a:extLst>
              <a:ext uri="{FF2B5EF4-FFF2-40B4-BE49-F238E27FC236}">
                <a16:creationId xmlns:a16="http://schemas.microsoft.com/office/drawing/2014/main" id="{3D16F218-A3C3-CE5E-7266-E4142C91ECB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848382" y="820483"/>
            <a:ext cx="5751941" cy="4056317"/>
          </a:xfrm>
          <a:prstGeom prst="rect">
            <a:avLst/>
          </a:prstGeom>
        </p:spPr>
      </p:pic>
      <p:sp>
        <p:nvSpPr>
          <p:cNvPr id="20" name="TextBox 19">
            <a:extLst>
              <a:ext uri="{FF2B5EF4-FFF2-40B4-BE49-F238E27FC236}">
                <a16:creationId xmlns:a16="http://schemas.microsoft.com/office/drawing/2014/main" id="{4FC8237C-D0EA-1B03-9261-261BACCA26D5}"/>
              </a:ext>
            </a:extLst>
          </p:cNvPr>
          <p:cNvSpPr txBox="1"/>
          <p:nvPr/>
        </p:nvSpPr>
        <p:spPr>
          <a:xfrm>
            <a:off x="522922" y="1716026"/>
            <a:ext cx="4808888" cy="2031325"/>
          </a:xfrm>
          <a:prstGeom prst="rect">
            <a:avLst/>
          </a:prstGeom>
          <a:noFill/>
        </p:spPr>
        <p:txBody>
          <a:bodyPr wrap="square" rtlCol="0">
            <a:spAutoFit/>
          </a:bodyPr>
          <a:lstStyle/>
          <a:p>
            <a:r>
              <a:rPr lang="en-IN" sz="5400" b="1" i="1" dirty="0"/>
              <a:t>KEYLOGGER</a:t>
            </a:r>
          </a:p>
          <a:p>
            <a:r>
              <a:rPr lang="en-IN" sz="7200" b="1" i="1" dirty="0"/>
              <a:t>SECURITY</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457200" y="579120"/>
            <a:ext cx="4206240" cy="1203960"/>
          </a:xfrm>
        </p:spPr>
        <p:txBody>
          <a:bodyPr>
            <a:normAutofit/>
          </a:bodyPr>
          <a:lstStyle/>
          <a:p>
            <a:r>
              <a:rPr lang="en-US" sz="5400" u="sng" dirty="0"/>
              <a:t> AGENDA</a:t>
            </a:r>
            <a:r>
              <a:rPr lang="en-US" sz="6600" dirty="0"/>
              <a:t>:-</a:t>
            </a:r>
          </a:p>
        </p:txBody>
      </p:sp>
      <p:pic>
        <p:nvPicPr>
          <p:cNvPr id="8" name="Content Placeholder 7">
            <a:extLst>
              <a:ext uri="{FF2B5EF4-FFF2-40B4-BE49-F238E27FC236}">
                <a16:creationId xmlns:a16="http://schemas.microsoft.com/office/drawing/2014/main" id="{97B7DB17-8304-5E77-5BB2-99E7E0F418DC}"/>
              </a:ext>
            </a:extLst>
          </p:cNvPr>
          <p:cNvPicPr>
            <a:picLocks noGrp="1" noChangeAspect="1"/>
          </p:cNvPicPr>
          <p:nvPr>
            <p:ph sz="half" idx="1"/>
          </p:nvPr>
        </p:nvPicPr>
        <p:blipFill>
          <a:blip r:embed="rId2"/>
          <a:stretch>
            <a:fillRect/>
          </a:stretch>
        </p:blipFill>
        <p:spPr>
          <a:xfrm>
            <a:off x="685800" y="2991249"/>
            <a:ext cx="5334000" cy="2429665"/>
          </a:xfrm>
        </p:spPr>
      </p:pic>
      <p:sp>
        <p:nvSpPr>
          <p:cNvPr id="6" name="Content Placeholder 5">
            <a:extLst>
              <a:ext uri="{FF2B5EF4-FFF2-40B4-BE49-F238E27FC236}">
                <a16:creationId xmlns:a16="http://schemas.microsoft.com/office/drawing/2014/main" id="{F2D4C50E-866D-4B24-E710-528CCE10C073}"/>
              </a:ext>
            </a:extLst>
          </p:cNvPr>
          <p:cNvSpPr>
            <a:spLocks noGrp="1"/>
          </p:cNvSpPr>
          <p:nvPr>
            <p:ph sz="half" idx="2"/>
          </p:nvPr>
        </p:nvSpPr>
        <p:spPr>
          <a:xfrm>
            <a:off x="6685280" y="1940560"/>
            <a:ext cx="5394960" cy="4917440"/>
          </a:xfrm>
        </p:spPr>
        <p:txBody>
          <a:bodyPr>
            <a:normAutofit/>
          </a:bodyPr>
          <a:lstStyle/>
          <a:p>
            <a:pPr marL="0" indent="0" algn="just">
              <a:buNone/>
            </a:pPr>
            <a:r>
              <a:rPr lang="en-US" sz="2000" i="0" dirty="0">
                <a:solidFill>
                  <a:schemeClr val="tx1"/>
                </a:solidFill>
                <a:effectLst/>
                <a:latin typeface="Outfit"/>
              </a:rPr>
              <a:t>Keyloggers are a type of malware that is downloaded onto a device through an entry point. Entry points can be infected software, emails, files or cloud programs. When keylogging software gets installed on a victim’s device, it logs every keystroke to gather login credentials and other sensitive information.</a:t>
            </a:r>
          </a:p>
          <a:p>
            <a:pPr marL="0" indent="0" algn="just">
              <a:buNone/>
            </a:pPr>
            <a:r>
              <a:rPr lang="en-US" sz="2800" b="1" dirty="0">
                <a:solidFill>
                  <a:schemeClr val="accent1"/>
                </a:solidFill>
                <a:latin typeface="Outfit"/>
              </a:rPr>
              <a:t>TYPES OF KEYLOGGERS:</a:t>
            </a:r>
            <a:endParaRPr lang="en-US" sz="2800" b="1" i="0" dirty="0">
              <a:solidFill>
                <a:schemeClr val="accent1"/>
              </a:solidFill>
              <a:effectLst/>
              <a:latin typeface="Outfit"/>
            </a:endParaRPr>
          </a:p>
          <a:p>
            <a:pPr marL="0" indent="0" algn="just">
              <a:buNone/>
            </a:pPr>
            <a:r>
              <a:rPr lang="en-US" sz="2000" i="0" dirty="0">
                <a:solidFill>
                  <a:schemeClr val="tx1"/>
                </a:solidFill>
                <a:effectLst/>
                <a:latin typeface="Outfit"/>
              </a:rPr>
              <a:t>1.</a:t>
            </a:r>
            <a:r>
              <a:rPr lang="en-IN" sz="2000" b="1" i="0" dirty="0">
                <a:solidFill>
                  <a:srgbClr val="333333"/>
                </a:solidFill>
                <a:effectLst/>
                <a:highlight>
                  <a:srgbClr val="FFFFFF"/>
                </a:highlight>
                <a:latin typeface="DIN"/>
              </a:rPr>
              <a:t> </a:t>
            </a:r>
            <a:r>
              <a:rPr lang="en-IN" sz="2000" i="0" dirty="0">
                <a:solidFill>
                  <a:srgbClr val="333333"/>
                </a:solidFill>
                <a:effectLst/>
                <a:highlight>
                  <a:srgbClr val="FFFFFF"/>
                </a:highlight>
                <a:latin typeface="DIN"/>
              </a:rPr>
              <a:t>Software Keyloggers</a:t>
            </a:r>
            <a:endParaRPr lang="en-US" sz="2000" i="0" dirty="0">
              <a:solidFill>
                <a:schemeClr val="tx1"/>
              </a:solidFill>
              <a:effectLst/>
              <a:latin typeface="Outfit"/>
            </a:endParaRPr>
          </a:p>
          <a:p>
            <a:pPr marL="0" indent="0" algn="just">
              <a:buNone/>
            </a:pPr>
            <a:r>
              <a:rPr lang="en-US" sz="2000" i="0" dirty="0">
                <a:solidFill>
                  <a:schemeClr val="tx1"/>
                </a:solidFill>
                <a:effectLst/>
                <a:latin typeface="Outfit"/>
              </a:rPr>
              <a:t>2.</a:t>
            </a:r>
            <a:r>
              <a:rPr lang="en-IN" sz="2000" b="1" i="0" dirty="0">
                <a:solidFill>
                  <a:srgbClr val="333333"/>
                </a:solidFill>
                <a:effectLst/>
                <a:highlight>
                  <a:srgbClr val="FFFFFF"/>
                </a:highlight>
                <a:latin typeface="DIN"/>
              </a:rPr>
              <a:t> </a:t>
            </a:r>
            <a:r>
              <a:rPr lang="en-IN" sz="2000" i="0" dirty="0">
                <a:solidFill>
                  <a:srgbClr val="333333"/>
                </a:solidFill>
                <a:effectLst/>
                <a:highlight>
                  <a:srgbClr val="FFFFFF"/>
                </a:highlight>
                <a:latin typeface="DIN"/>
              </a:rPr>
              <a:t>Hardware Keyloggers</a:t>
            </a:r>
          </a:p>
          <a:p>
            <a:pPr marL="0" indent="0" algn="just">
              <a:buNone/>
            </a:pPr>
            <a:r>
              <a:rPr lang="en-IN" sz="2000" dirty="0">
                <a:solidFill>
                  <a:srgbClr val="333333"/>
                </a:solidFill>
                <a:highlight>
                  <a:srgbClr val="FFFFFF"/>
                </a:highlight>
                <a:latin typeface="DIN"/>
              </a:rPr>
              <a:t>3.</a:t>
            </a:r>
            <a:r>
              <a:rPr lang="en-IN" sz="2000" b="1" i="0" dirty="0">
                <a:solidFill>
                  <a:srgbClr val="333333"/>
                </a:solidFill>
                <a:effectLst/>
                <a:highlight>
                  <a:srgbClr val="FFFFFF"/>
                </a:highlight>
                <a:latin typeface="DIN"/>
              </a:rPr>
              <a:t> </a:t>
            </a:r>
            <a:r>
              <a:rPr lang="en-IN" sz="2000" i="0" dirty="0">
                <a:solidFill>
                  <a:srgbClr val="333333"/>
                </a:solidFill>
                <a:effectLst/>
                <a:highlight>
                  <a:srgbClr val="FFFFFF"/>
                </a:highlight>
                <a:latin typeface="DIN"/>
              </a:rPr>
              <a:t>Mobile Keyloggers</a:t>
            </a:r>
            <a:endParaRPr lang="en-US" sz="2000" i="0" dirty="0">
              <a:solidFill>
                <a:schemeClr val="tx1"/>
              </a:solidFill>
              <a:effectLst/>
              <a:latin typeface="Outfit"/>
            </a:endParaRPr>
          </a:p>
          <a:p>
            <a:pPr marL="0" indent="0" algn="just">
              <a:buNone/>
            </a:pPr>
            <a:endParaRPr lang="en-US" sz="2000" dirty="0">
              <a:solidFill>
                <a:schemeClr val="tx1"/>
              </a:solidFill>
              <a:latin typeface="Outfit"/>
            </a:endParaRP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619759" y="764373"/>
            <a:ext cx="6257291" cy="1293028"/>
          </a:xfrm>
        </p:spPr>
        <p:txBody>
          <a:bodyPr>
            <a:normAutofit/>
          </a:bodyPr>
          <a:lstStyle/>
          <a:p>
            <a:r>
              <a:rPr lang="en-US"/>
              <a:t>PROBLEM</a:t>
            </a:r>
            <a:r>
              <a:rPr lang="en-US" dirty="0"/>
              <a:t> </a:t>
            </a:r>
            <a:r>
              <a:rPr lang="en-US"/>
              <a:t>STATEMENT:</a:t>
            </a:r>
          </a:p>
        </p:txBody>
      </p:sp>
      <p:sp>
        <p:nvSpPr>
          <p:cNvPr id="4" name="Content Placeholder 3">
            <a:extLst>
              <a:ext uri="{FF2B5EF4-FFF2-40B4-BE49-F238E27FC236}">
                <a16:creationId xmlns:a16="http://schemas.microsoft.com/office/drawing/2014/main" id="{F940495C-08D7-B1C2-D272-807A476CE74E}"/>
              </a:ext>
            </a:extLst>
          </p:cNvPr>
          <p:cNvSpPr>
            <a:spLocks noGrp="1"/>
          </p:cNvSpPr>
          <p:nvPr>
            <p:ph idx="1"/>
          </p:nvPr>
        </p:nvSpPr>
        <p:spPr>
          <a:xfrm>
            <a:off x="619760" y="2194560"/>
            <a:ext cx="6257290" cy="4024125"/>
          </a:xfrm>
        </p:spPr>
        <p:txBody>
          <a:bodyPr>
            <a:normAutofit/>
          </a:bodyPr>
          <a:lstStyle/>
          <a:p>
            <a:r>
              <a:rPr lang="en-US" sz="1500"/>
              <a:t>Keyloggers are a genuine danger to clients and the clients' information, which is considered exploitative movement. The problem statement is that the keyloggers can be detected using antiviruses. Installation of hardware keyloggers is difficult without the knowledge of the owner of the system. </a:t>
            </a:r>
          </a:p>
          <a:p>
            <a:r>
              <a:rPr lang="en-US" sz="1500"/>
              <a:t>Keyloggers can be detected using antiviruses. Installation of hardware keyloggers is difficult without the knowledge of the owner of the system. The solution to the above existing problem is that we can build a software keyloggers instead of hardware keyloggers.</a:t>
            </a:r>
          </a:p>
          <a:p>
            <a:r>
              <a:rPr lang="en-US" sz="1500" b="0" i="0">
                <a:effectLst/>
                <a:latin typeface="Google Sans"/>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r>
              <a:rPr lang="en-US" sz="1500" b="0" i="0">
                <a:effectLst/>
                <a:highlight>
                  <a:srgbClr val="FFFFFF"/>
                </a:highlight>
                <a:latin typeface="Google Sans"/>
              </a:rPr>
              <a:t>.</a:t>
            </a:r>
            <a:endParaRPr lang="en-US" sz="1500"/>
          </a:p>
          <a:p>
            <a:endParaRPr lang="en-US" sz="1500"/>
          </a:p>
          <a:p>
            <a:endParaRPr lang="en-IN" sz="1500"/>
          </a:p>
        </p:txBody>
      </p:sp>
      <p:sp useBgFill="1">
        <p:nvSpPr>
          <p:cNvPr id="13" name="Rectangle 12">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8740" y="0"/>
            <a:ext cx="500325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2715" r="31805" b="-1"/>
          <a:stretch/>
        </p:blipFill>
        <p:spPr>
          <a:xfrm>
            <a:off x="7519416" y="10"/>
            <a:ext cx="4672584" cy="6857989"/>
          </a:xfrm>
          <a:prstGeom prst="rect">
            <a:avLst/>
          </a:prstGeom>
        </p:spPr>
      </p:pic>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506EA4-1D3F-4EFF-8C4C-5CD457BE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7AE5AF1-BB1C-F098-1285-D15B85916B26}"/>
              </a:ext>
            </a:extLst>
          </p:cNvPr>
          <p:cNvPicPr>
            <a:picLocks noChangeAspect="1"/>
          </p:cNvPicPr>
          <p:nvPr/>
        </p:nvPicPr>
        <p:blipFill rotWithShape="1">
          <a:blip r:embed="rId2">
            <a:duotone>
              <a:schemeClr val="bg2">
                <a:shade val="45000"/>
                <a:satMod val="135000"/>
              </a:schemeClr>
              <a:prstClr val="white"/>
            </a:duotone>
            <a:alphaModFix amt="30000"/>
          </a:blip>
          <a:srcRect/>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149BF887-55C3-4061-A69F-0E41CA863F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50E5597-1D64-C6D0-EC3E-1704872092D5}"/>
              </a:ext>
            </a:extLst>
          </p:cNvPr>
          <p:cNvSpPr>
            <a:spLocks noGrp="1"/>
          </p:cNvSpPr>
          <p:nvPr>
            <p:ph type="title"/>
          </p:nvPr>
        </p:nvSpPr>
        <p:spPr>
          <a:xfrm>
            <a:off x="2895600" y="764373"/>
            <a:ext cx="8610600" cy="1293028"/>
          </a:xfrm>
        </p:spPr>
        <p:txBody>
          <a:bodyPr>
            <a:normAutofit/>
          </a:bodyPr>
          <a:lstStyle/>
          <a:p>
            <a:r>
              <a:rPr lang="en-IN" u="sng"/>
              <a:t>PROJECT OVERVIEW</a:t>
            </a:r>
            <a:r>
              <a:rPr lang="en-IN"/>
              <a:t>:-</a:t>
            </a:r>
          </a:p>
        </p:txBody>
      </p:sp>
      <p:sp>
        <p:nvSpPr>
          <p:cNvPr id="3" name="Content Placeholder 2">
            <a:extLst>
              <a:ext uri="{FF2B5EF4-FFF2-40B4-BE49-F238E27FC236}">
                <a16:creationId xmlns:a16="http://schemas.microsoft.com/office/drawing/2014/main" id="{1E441144-786B-5872-B83E-C239A43CC586}"/>
              </a:ext>
            </a:extLst>
          </p:cNvPr>
          <p:cNvSpPr>
            <a:spLocks noGrp="1"/>
          </p:cNvSpPr>
          <p:nvPr>
            <p:ph idx="1"/>
          </p:nvPr>
        </p:nvSpPr>
        <p:spPr>
          <a:xfrm>
            <a:off x="685800" y="2194560"/>
            <a:ext cx="10820400" cy="4024125"/>
          </a:xfrm>
        </p:spPr>
        <p:txBody>
          <a:bodyPr>
            <a:normAutofit/>
          </a:bodyPr>
          <a:lstStyle/>
          <a:p>
            <a:pPr marL="0" indent="0">
              <a:buNone/>
            </a:pPr>
            <a:r>
              <a:rPr lang="en-US">
                <a:highlight>
                  <a:srgbClr val="FFFFFF"/>
                </a:highlight>
                <a:latin typeface="source-serif-pro"/>
              </a:rPr>
              <a:t>1</a:t>
            </a:r>
            <a:r>
              <a:rPr lang="en-US" b="0" i="0">
                <a:effectLst/>
                <a:highlight>
                  <a:srgbClr val="FFFFFF"/>
                </a:highlight>
                <a:latin typeface="source-serif-pro"/>
              </a:rPr>
              <a:t>.Make sure you have python or IDE installed on your computer.</a:t>
            </a:r>
          </a:p>
          <a:p>
            <a:pPr marL="0" indent="0">
              <a:buNone/>
            </a:pPr>
            <a:r>
              <a:rPr lang="en-US">
                <a:highlight>
                  <a:srgbClr val="FFFFFF"/>
                </a:highlight>
                <a:latin typeface="source-serif-pro"/>
              </a:rPr>
              <a:t>2.</a:t>
            </a:r>
            <a:r>
              <a:rPr lang="en-US" b="0" i="0">
                <a:effectLst/>
                <a:highlight>
                  <a:srgbClr val="FFFFFF"/>
                </a:highlight>
                <a:latin typeface="source-serif-pro"/>
              </a:rPr>
              <a:t>Install </a:t>
            </a:r>
            <a:r>
              <a:rPr lang="en-US" b="0" i="0" err="1">
                <a:effectLst/>
                <a:highlight>
                  <a:srgbClr val="FFFFFF"/>
                </a:highlight>
                <a:latin typeface="source-serif-pro"/>
              </a:rPr>
              <a:t>pynput</a:t>
            </a:r>
            <a:r>
              <a:rPr lang="en-US" b="0" i="0">
                <a:effectLst/>
                <a:highlight>
                  <a:srgbClr val="FFFFFF"/>
                </a:highlight>
                <a:latin typeface="source-serif-pro"/>
              </a:rPr>
              <a:t> by using the command </a:t>
            </a:r>
            <a:r>
              <a:rPr lang="en-US" b="1" i="0">
                <a:effectLst/>
                <a:highlight>
                  <a:srgbClr val="FFFFFF"/>
                </a:highlight>
                <a:latin typeface="source-serif-pro"/>
              </a:rPr>
              <a:t>pip install </a:t>
            </a:r>
            <a:r>
              <a:rPr lang="en-US" b="1" i="0" err="1">
                <a:effectLst/>
                <a:highlight>
                  <a:srgbClr val="FFFFFF"/>
                </a:highlight>
                <a:latin typeface="source-serif-pro"/>
              </a:rPr>
              <a:t>pynput</a:t>
            </a:r>
            <a:r>
              <a:rPr lang="en-US" b="1" i="0">
                <a:effectLst/>
                <a:highlight>
                  <a:srgbClr val="FFFFFF"/>
                </a:highlight>
                <a:latin typeface="source-serif-pro"/>
              </a:rPr>
              <a:t>.</a:t>
            </a:r>
          </a:p>
          <a:p>
            <a:pPr marL="0" indent="0">
              <a:buNone/>
            </a:pPr>
            <a:r>
              <a:rPr lang="en-US">
                <a:highlight>
                  <a:srgbClr val="FFFFFF"/>
                </a:highlight>
                <a:latin typeface="source-serif-pro"/>
              </a:rPr>
              <a:t>3.</a:t>
            </a:r>
            <a:r>
              <a:rPr lang="en-US" b="0" i="0">
                <a:effectLst/>
                <a:highlight>
                  <a:srgbClr val="FFFFFF"/>
                </a:highlight>
                <a:latin typeface="source-serif-pro"/>
              </a:rPr>
              <a:t>Install </a:t>
            </a:r>
            <a:r>
              <a:rPr lang="en-US" b="0" i="0" err="1">
                <a:effectLst/>
                <a:highlight>
                  <a:srgbClr val="FFFFFF"/>
                </a:highlight>
                <a:latin typeface="source-serif-pro"/>
              </a:rPr>
              <a:t>pynput</a:t>
            </a:r>
            <a:r>
              <a:rPr lang="en-US" b="0" i="0">
                <a:effectLst/>
                <a:highlight>
                  <a:srgbClr val="FFFFFF"/>
                </a:highlight>
                <a:latin typeface="source-serif-pro"/>
              </a:rPr>
              <a:t> by using the command </a:t>
            </a:r>
            <a:r>
              <a:rPr lang="en-US" b="1" i="0">
                <a:effectLst/>
                <a:highlight>
                  <a:srgbClr val="FFFFFF"/>
                </a:highlight>
                <a:latin typeface="source-serif-pro"/>
              </a:rPr>
              <a:t>pip install </a:t>
            </a:r>
            <a:r>
              <a:rPr lang="en-US" b="1" i="0" err="1">
                <a:effectLst/>
                <a:highlight>
                  <a:srgbClr val="FFFFFF"/>
                </a:highlight>
                <a:latin typeface="source-serif-pro"/>
              </a:rPr>
              <a:t>Jsons</a:t>
            </a:r>
            <a:r>
              <a:rPr lang="en-US" b="1" i="0">
                <a:effectLst/>
                <a:highlight>
                  <a:srgbClr val="FFFFFF"/>
                </a:highlight>
                <a:latin typeface="source-serif-pro"/>
              </a:rPr>
              <a:t>.</a:t>
            </a:r>
            <a:endParaRPr lang="en-US" b="1">
              <a:highlight>
                <a:srgbClr val="FFFFFF"/>
              </a:highlight>
              <a:latin typeface="source-serif-pro"/>
            </a:endParaRPr>
          </a:p>
          <a:p>
            <a:pPr marL="0" indent="0">
              <a:buNone/>
            </a:pPr>
            <a:r>
              <a:rPr lang="en-US" i="0">
                <a:effectLst/>
                <a:highlight>
                  <a:srgbClr val="FFFFFF"/>
                </a:highlight>
                <a:latin typeface="source-serif-pro"/>
              </a:rPr>
              <a:t>4.</a:t>
            </a:r>
            <a:r>
              <a:rPr lang="en-US" b="0" i="0">
                <a:effectLst/>
                <a:highlight>
                  <a:srgbClr val="FFFFFF"/>
                </a:highlight>
                <a:latin typeface="source-serif-pro"/>
              </a:rPr>
              <a:t> After python, and </a:t>
            </a:r>
            <a:r>
              <a:rPr lang="en-US" b="0" i="0" err="1">
                <a:effectLst/>
                <a:highlight>
                  <a:srgbClr val="FFFFFF"/>
                </a:highlight>
                <a:latin typeface="source-serif-pro"/>
              </a:rPr>
              <a:t>pynput</a:t>
            </a:r>
            <a:r>
              <a:rPr lang="en-US" b="0" i="0">
                <a:effectLst/>
                <a:highlight>
                  <a:srgbClr val="FFFFFF"/>
                </a:highlight>
                <a:latin typeface="source-serif-pro"/>
              </a:rPr>
              <a:t> were installed on my computer, I copied the python script and created a Keylogger.py file </a:t>
            </a:r>
          </a:p>
          <a:p>
            <a:pPr marL="0" indent="0">
              <a:buNone/>
            </a:pPr>
            <a:r>
              <a:rPr lang="en-US">
                <a:highlight>
                  <a:srgbClr val="FFFFFF"/>
                </a:highlight>
                <a:latin typeface="source-serif-pro"/>
              </a:rPr>
              <a:t>5.</a:t>
            </a:r>
            <a:r>
              <a:rPr lang="en-US" b="0" i="0">
                <a:effectLst/>
                <a:highlight>
                  <a:srgbClr val="FFFFFF"/>
                </a:highlight>
                <a:latin typeface="source-serif-pro"/>
              </a:rPr>
              <a:t> When you run this script, no new window will open indicating that the script is running. Instead, you will see a Keylogger.txt file appear in the directory of your Keylogger python script. This script uses </a:t>
            </a:r>
            <a:r>
              <a:rPr lang="en-US" b="0" i="0" err="1">
                <a:effectLst/>
                <a:highlight>
                  <a:srgbClr val="FFFFFF"/>
                </a:highlight>
                <a:latin typeface="source-serif-pro"/>
              </a:rPr>
              <a:t>pynput</a:t>
            </a:r>
            <a:r>
              <a:rPr lang="en-US" b="0" i="0">
                <a:effectLst/>
                <a:highlight>
                  <a:srgbClr val="FFFFFF"/>
                </a:highlight>
                <a:latin typeface="source-serif-pro"/>
              </a:rPr>
              <a:t> to record the keystrokes on your target’s computer and logs the keystrokes into a text file. You can open the log text file and see every keystroke made on the target computer.</a:t>
            </a:r>
          </a:p>
          <a:p>
            <a:pPr marL="0" indent="0">
              <a:buNone/>
            </a:pPr>
            <a:endParaRPr lang="en-US" b="0" i="0">
              <a:effectLst/>
              <a:highlight>
                <a:srgbClr val="FFFFFF"/>
              </a:highlight>
              <a:latin typeface="source-serif-pro"/>
            </a:endParaRPr>
          </a:p>
          <a:p>
            <a:pPr marL="0" indent="0">
              <a:buNone/>
            </a:pPr>
            <a:endParaRPr lang="en-IN" dirty="0"/>
          </a:p>
        </p:txBody>
      </p:sp>
    </p:spTree>
    <p:extLst>
      <p:ext uri="{BB962C8B-B14F-4D97-AF65-F5344CB8AC3E}">
        <p14:creationId xmlns:p14="http://schemas.microsoft.com/office/powerpoint/2010/main" val="52307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5CC8773-0E3F-4D1C-A409-0353003E65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30AC3BE5-8C4E-49C0-11DE-7FFFBBBEBB78}"/>
              </a:ext>
            </a:extLst>
          </p:cNvPr>
          <p:cNvSpPr>
            <a:spLocks noGrp="1"/>
          </p:cNvSpPr>
          <p:nvPr>
            <p:ph type="title"/>
          </p:nvPr>
        </p:nvSpPr>
        <p:spPr>
          <a:xfrm>
            <a:off x="2895600" y="764373"/>
            <a:ext cx="8610600" cy="1293028"/>
          </a:xfrm>
        </p:spPr>
        <p:txBody>
          <a:bodyPr vert="horz" lIns="91440" tIns="45720" rIns="91440" bIns="45720" rtlCol="0" anchor="ctr">
            <a:normAutofit/>
          </a:bodyPr>
          <a:lstStyle/>
          <a:p>
            <a:r>
              <a:rPr lang="en-US" u="sng"/>
              <a:t>Who are the end users ?</a:t>
            </a:r>
          </a:p>
        </p:txBody>
      </p:sp>
      <p:sp>
        <p:nvSpPr>
          <p:cNvPr id="6" name="Content Placeholder 5">
            <a:extLst>
              <a:ext uri="{FF2B5EF4-FFF2-40B4-BE49-F238E27FC236}">
                <a16:creationId xmlns:a16="http://schemas.microsoft.com/office/drawing/2014/main" id="{0BBF27D5-CE78-2723-8139-7FAC782AE548}"/>
              </a:ext>
            </a:extLst>
          </p:cNvPr>
          <p:cNvSpPr>
            <a:spLocks noGrp="1"/>
          </p:cNvSpPr>
          <p:nvPr>
            <p:ph sz="half" idx="2"/>
          </p:nvPr>
        </p:nvSpPr>
        <p:spPr>
          <a:xfrm>
            <a:off x="677333" y="2194560"/>
            <a:ext cx="5816600" cy="4024125"/>
          </a:xfrm>
        </p:spPr>
        <p:txBody>
          <a:bodyPr vert="horz" lIns="91440" tIns="45720" rIns="91440" bIns="45720" rtlCol="0">
            <a:normAutofit/>
          </a:bodyPr>
          <a:lstStyle/>
          <a:p>
            <a:r>
              <a:rPr lang="en-US" sz="1700" b="0" i="0">
                <a:effectLst/>
                <a:highlight>
                  <a:srgbClr val="FFFFFF"/>
                </a:highlight>
              </a:rPr>
              <a:t>The term "end user" refers to the consumer of a good or service, often who has some innate know-how that is unique to consumers.</a:t>
            </a:r>
          </a:p>
          <a:p>
            <a:r>
              <a:rPr lang="en-US" sz="1700" b="0" i="0">
                <a:effectLst/>
                <a:highlight>
                  <a:srgbClr val="FFFFFF"/>
                </a:highlight>
              </a:rPr>
              <a:t>An end user is anyone who uses software and hardware assets in your organization to perform their job duties</a:t>
            </a:r>
          </a:p>
          <a:p>
            <a:r>
              <a:rPr lang="en-US" sz="1700" b="0" i="0">
                <a:effectLst/>
                <a:highlight>
                  <a:srgbClr val="FFFFFF"/>
                </a:highlight>
              </a:rPr>
              <a:t>External attacks can come in many forms. Two of the main cyberattacks to watch for include:</a:t>
            </a:r>
          </a:p>
          <a:p>
            <a:pPr marL="0"/>
            <a:r>
              <a:rPr lang="en-US" sz="1700">
                <a:highlight>
                  <a:srgbClr val="FFFFFF"/>
                </a:highlight>
              </a:rPr>
              <a:t>     1.</a:t>
            </a:r>
            <a:r>
              <a:rPr lang="en-US" sz="1700" b="1" i="0">
                <a:effectLst/>
                <a:highlight>
                  <a:srgbClr val="FFFFFF"/>
                </a:highlight>
              </a:rPr>
              <a:t> </a:t>
            </a:r>
            <a:r>
              <a:rPr lang="en-US" sz="1700" i="0">
                <a:effectLst/>
                <a:highlight>
                  <a:srgbClr val="FFFFFF"/>
                </a:highlight>
              </a:rPr>
              <a:t>Malware</a:t>
            </a:r>
          </a:p>
          <a:p>
            <a:pPr marL="0"/>
            <a:r>
              <a:rPr lang="en-US" sz="1700" i="0">
                <a:effectLst/>
                <a:highlight>
                  <a:srgbClr val="FFFFFF"/>
                </a:highlight>
              </a:rPr>
              <a:t>     2.</a:t>
            </a:r>
            <a:r>
              <a:rPr lang="en-US" sz="1700" b="1" i="0">
                <a:effectLst/>
                <a:highlight>
                  <a:srgbClr val="FFFFFF"/>
                </a:highlight>
              </a:rPr>
              <a:t> </a:t>
            </a:r>
            <a:r>
              <a:rPr lang="en-US" sz="1700" i="0">
                <a:effectLst/>
                <a:highlight>
                  <a:srgbClr val="FFFFFF"/>
                </a:highlight>
              </a:rPr>
              <a:t>Phishing</a:t>
            </a:r>
          </a:p>
          <a:p>
            <a:r>
              <a:rPr lang="en-US" sz="1700" b="0" i="0">
                <a:effectLst/>
              </a:rPr>
              <a:t> End users are responsible for protecting the  information  resources to which they have access.</a:t>
            </a:r>
            <a:endParaRPr lang="en-US" sz="1700" i="0">
              <a:effectLst/>
            </a:endParaRPr>
          </a:p>
          <a:p>
            <a:pPr marL="0"/>
            <a:endParaRPr lang="en-US" sz="1700" i="0">
              <a:effectLst/>
              <a:highlight>
                <a:srgbClr val="FFFFFF"/>
              </a:highlight>
            </a:endParaRPr>
          </a:p>
          <a:p>
            <a:endParaRPr lang="en-US" sz="1700" b="0" i="0">
              <a:effectLst/>
              <a:highlight>
                <a:srgbClr val="FFFFFF"/>
              </a:highlight>
            </a:endParaRPr>
          </a:p>
        </p:txBody>
      </p:sp>
      <p:pic>
        <p:nvPicPr>
          <p:cNvPr id="5" name="Content Placeholder 4">
            <a:extLst>
              <a:ext uri="{FF2B5EF4-FFF2-40B4-BE49-F238E27FC236}">
                <a16:creationId xmlns:a16="http://schemas.microsoft.com/office/drawing/2014/main" id="{7A2942BA-E68D-019F-944F-8D3240025F11}"/>
              </a:ext>
            </a:extLst>
          </p:cNvPr>
          <p:cNvPicPr>
            <a:picLocks noGrp="1" noChangeAspect="1"/>
          </p:cNvPicPr>
          <p:nvPr>
            <p:ph sz="half" idx="1"/>
          </p:nvPr>
        </p:nvPicPr>
        <p:blipFill rotWithShape="1">
          <a:blip r:embed="rId3"/>
          <a:srcRect t="4911" r="-4" b="1095"/>
          <a:stretch/>
        </p:blipFill>
        <p:spPr>
          <a:xfrm>
            <a:off x="6985000" y="2501159"/>
            <a:ext cx="4521200" cy="3410926"/>
          </a:xfrm>
          <a:prstGeom prst="rect">
            <a:avLst/>
          </a:prstGeom>
        </p:spPr>
      </p:pic>
    </p:spTree>
    <p:extLst>
      <p:ext uri="{BB962C8B-B14F-4D97-AF65-F5344CB8AC3E}">
        <p14:creationId xmlns:p14="http://schemas.microsoft.com/office/powerpoint/2010/main" val="3244289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F6538AB-4B84-4D7A-BE7C-273BC7B5F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1E03986-69AA-486A-86D9-6B02E48BAF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EF178DB-6AD5-EAF0-43DF-7D5E6674CDAC}"/>
              </a:ext>
            </a:extLst>
          </p:cNvPr>
          <p:cNvSpPr>
            <a:spLocks noGrp="1"/>
          </p:cNvSpPr>
          <p:nvPr>
            <p:ph type="title"/>
          </p:nvPr>
        </p:nvSpPr>
        <p:spPr>
          <a:xfrm>
            <a:off x="685800" y="1066163"/>
            <a:ext cx="3306744" cy="5148371"/>
          </a:xfrm>
        </p:spPr>
        <p:txBody>
          <a:bodyPr>
            <a:normAutofit/>
          </a:bodyPr>
          <a:lstStyle/>
          <a:p>
            <a:r>
              <a:rPr lang="en-US" sz="3200" u="sng" spc="-40"/>
              <a:t>Y</a:t>
            </a:r>
            <a:r>
              <a:rPr lang="en-US" sz="3200" u="sng" spc="10"/>
              <a:t>O</a:t>
            </a:r>
            <a:r>
              <a:rPr lang="en-US" sz="3200" u="sng" spc="25"/>
              <a:t>U</a:t>
            </a:r>
            <a:r>
              <a:rPr lang="en-US" sz="3200" u="sng"/>
              <a:t>R</a:t>
            </a:r>
            <a:r>
              <a:rPr lang="en-US" sz="3200" u="sng" spc="5"/>
              <a:t> </a:t>
            </a:r>
            <a:r>
              <a:rPr lang="en-US" sz="3200" u="sng" spc="25"/>
              <a:t>S</a:t>
            </a:r>
            <a:r>
              <a:rPr lang="en-US" sz="3200" u="sng" spc="10"/>
              <a:t>O</a:t>
            </a:r>
            <a:r>
              <a:rPr lang="en-US" sz="3200" u="sng" spc="25"/>
              <a:t>LU</a:t>
            </a:r>
            <a:r>
              <a:rPr lang="en-US" sz="3200" u="sng" spc="-35"/>
              <a:t>T</a:t>
            </a:r>
            <a:r>
              <a:rPr lang="en-US" sz="3200" u="sng" spc="-30"/>
              <a:t>I</a:t>
            </a:r>
            <a:r>
              <a:rPr lang="en-US" sz="3200" u="sng" spc="10"/>
              <a:t>O</a:t>
            </a:r>
            <a:r>
              <a:rPr lang="en-US" sz="3200" u="sng"/>
              <a:t>N</a:t>
            </a:r>
            <a:r>
              <a:rPr lang="en-US" sz="3200" u="sng" spc="-345"/>
              <a:t> </a:t>
            </a:r>
            <a:r>
              <a:rPr lang="en-US" sz="3200" u="sng" spc="-35"/>
              <a:t>A</a:t>
            </a:r>
            <a:r>
              <a:rPr lang="en-US" sz="3200" u="sng" spc="-5"/>
              <a:t>N</a:t>
            </a:r>
            <a:r>
              <a:rPr lang="en-US" sz="3200" u="sng"/>
              <a:t>D</a:t>
            </a:r>
            <a:r>
              <a:rPr lang="en-US" sz="3200" u="sng" spc="35"/>
              <a:t> </a:t>
            </a:r>
            <a:r>
              <a:rPr lang="en-US" sz="3200" u="sng" spc="-30"/>
              <a:t>I</a:t>
            </a:r>
            <a:r>
              <a:rPr lang="en-US" sz="3200" u="sng" spc="-35"/>
              <a:t>T</a:t>
            </a:r>
            <a:r>
              <a:rPr lang="en-US" sz="3200" u="sng"/>
              <a:t>S</a:t>
            </a:r>
            <a:r>
              <a:rPr lang="en-US" sz="3200" u="sng" spc="60"/>
              <a:t> </a:t>
            </a:r>
            <a:r>
              <a:rPr lang="en-US" sz="3200" u="sng" spc="-295"/>
              <a:t>V</a:t>
            </a:r>
            <a:r>
              <a:rPr lang="en-US" sz="3200" u="sng" spc="-35"/>
              <a:t>A</a:t>
            </a:r>
            <a:r>
              <a:rPr lang="en-US" sz="3200" u="sng" spc="25"/>
              <a:t>LU</a:t>
            </a:r>
            <a:r>
              <a:rPr lang="en-US" sz="3200" u="sng"/>
              <a:t>E</a:t>
            </a:r>
            <a:r>
              <a:rPr lang="en-US" sz="3200" u="sng" spc="-65"/>
              <a:t> </a:t>
            </a:r>
            <a:r>
              <a:rPr lang="en-US" sz="3200" u="sng" spc="-15"/>
              <a:t>P</a:t>
            </a:r>
            <a:r>
              <a:rPr lang="en-US" sz="3200" u="sng" spc="-30"/>
              <a:t>R</a:t>
            </a:r>
            <a:r>
              <a:rPr lang="en-US" sz="3200" u="sng" spc="10"/>
              <a:t>O</a:t>
            </a:r>
            <a:r>
              <a:rPr lang="en-US" sz="3200" u="sng" spc="-15"/>
              <a:t>P</a:t>
            </a:r>
            <a:r>
              <a:rPr lang="en-US" sz="3200" u="sng" spc="10"/>
              <a:t>O</a:t>
            </a:r>
            <a:r>
              <a:rPr lang="en-US" sz="3200" u="sng" spc="25"/>
              <a:t>S</a:t>
            </a:r>
            <a:r>
              <a:rPr lang="en-US" sz="3200" u="sng" spc="-30"/>
              <a:t>I</a:t>
            </a:r>
            <a:r>
              <a:rPr lang="en-US" sz="3200" u="sng" spc="-35"/>
              <a:t>T</a:t>
            </a:r>
            <a:r>
              <a:rPr lang="en-US" sz="3200" u="sng" spc="-30"/>
              <a:t>I</a:t>
            </a:r>
            <a:r>
              <a:rPr lang="en-US" sz="3200" u="sng" spc="10"/>
              <a:t>O</a:t>
            </a:r>
            <a:r>
              <a:rPr lang="en-US" sz="3200" u="sng"/>
              <a:t>N:-</a:t>
            </a:r>
            <a:endParaRPr lang="en-IN" sz="3200" u="sng"/>
          </a:p>
        </p:txBody>
      </p:sp>
      <p:graphicFrame>
        <p:nvGraphicFramePr>
          <p:cNvPr id="16" name="Content Placeholder 6">
            <a:extLst>
              <a:ext uri="{FF2B5EF4-FFF2-40B4-BE49-F238E27FC236}">
                <a16:creationId xmlns:a16="http://schemas.microsoft.com/office/drawing/2014/main" id="{3E9664F7-9713-A033-F73F-9CDF2DF0161A}"/>
              </a:ext>
            </a:extLst>
          </p:cNvPr>
          <p:cNvGraphicFramePr>
            <a:graphicFrameLocks noGrp="1"/>
          </p:cNvGraphicFramePr>
          <p:nvPr>
            <p:ph idx="1"/>
            <p:extLst>
              <p:ext uri="{D42A27DB-BD31-4B8C-83A1-F6EECF244321}">
                <p14:modId xmlns:p14="http://schemas.microsoft.com/office/powerpoint/2010/main" val="3692586400"/>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465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B781DC51-1D15-43A2-AB4F-2051C5F1C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008B81-C8A4-4EEF-A211-877A35E98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C82B94A0-9C04-497F-9F2A-234AC715BC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5" name="Picture 14">
            <a:extLst>
              <a:ext uri="{FF2B5EF4-FFF2-40B4-BE49-F238E27FC236}">
                <a16:creationId xmlns:a16="http://schemas.microsoft.com/office/drawing/2014/main" id="{369CB58F-9DB1-495E-8241-D899410449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0058AB07-91B3-DE52-98C8-7AA8481BB387}"/>
              </a:ext>
            </a:extLst>
          </p:cNvPr>
          <p:cNvSpPr>
            <a:spLocks noGrp="1"/>
          </p:cNvSpPr>
          <p:nvPr>
            <p:ph type="title"/>
          </p:nvPr>
        </p:nvSpPr>
        <p:spPr>
          <a:xfrm>
            <a:off x="685800" y="1066163"/>
            <a:ext cx="3306744" cy="5148371"/>
          </a:xfrm>
        </p:spPr>
        <p:txBody>
          <a:bodyPr>
            <a:normAutofit/>
          </a:bodyPr>
          <a:lstStyle/>
          <a:p>
            <a:r>
              <a:rPr lang="en-US" b="1" i="0" u="sng">
                <a:solidFill>
                  <a:schemeClr val="bg1"/>
                </a:solidFill>
                <a:effectLst/>
                <a:latin typeface="Inter"/>
              </a:rPr>
              <a:t>How Keyloggers </a:t>
            </a:r>
            <a:r>
              <a:rPr lang="en-US" i="0" u="sng">
                <a:solidFill>
                  <a:schemeClr val="bg1"/>
                </a:solidFill>
                <a:effectLst/>
                <a:latin typeface="Inter"/>
              </a:rPr>
              <a:t>Attack</a:t>
            </a:r>
            <a:r>
              <a:rPr lang="en-US" b="1" i="0" u="sng">
                <a:solidFill>
                  <a:schemeClr val="bg1"/>
                </a:solidFill>
                <a:effectLst/>
                <a:latin typeface="Inter"/>
              </a:rPr>
              <a:t> Your Device?</a:t>
            </a:r>
            <a:br>
              <a:rPr lang="en-US" b="1" i="0">
                <a:solidFill>
                  <a:schemeClr val="bg1"/>
                </a:solidFill>
                <a:effectLst/>
                <a:latin typeface="Inter"/>
              </a:rPr>
            </a:br>
            <a:br>
              <a:rPr lang="en-US" b="0" i="0">
                <a:solidFill>
                  <a:schemeClr val="bg1"/>
                </a:solidFill>
                <a:effectLst/>
                <a:latin typeface="Inter"/>
              </a:rPr>
            </a:br>
            <a:endParaRPr lang="en-IN">
              <a:solidFill>
                <a:schemeClr val="bg1"/>
              </a:solidFill>
            </a:endParaRPr>
          </a:p>
        </p:txBody>
      </p:sp>
      <p:graphicFrame>
        <p:nvGraphicFramePr>
          <p:cNvPr id="5" name="Content Placeholder 2">
            <a:extLst>
              <a:ext uri="{FF2B5EF4-FFF2-40B4-BE49-F238E27FC236}">
                <a16:creationId xmlns:a16="http://schemas.microsoft.com/office/drawing/2014/main" id="{5CAE4CD1-3689-A202-449F-9233593D025A}"/>
              </a:ext>
            </a:extLst>
          </p:cNvPr>
          <p:cNvGraphicFramePr>
            <a:graphicFrameLocks noGrp="1"/>
          </p:cNvGraphicFramePr>
          <p:nvPr>
            <p:ph idx="1"/>
            <p:extLst>
              <p:ext uri="{D42A27DB-BD31-4B8C-83A1-F6EECF244321}">
                <p14:modId xmlns:p14="http://schemas.microsoft.com/office/powerpoint/2010/main" val="1670877320"/>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2240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3E2C8F5-B35B-4728-AFAB-5111275C6C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1" name="Rectangle 20">
            <a:extLst>
              <a:ext uri="{FF2B5EF4-FFF2-40B4-BE49-F238E27FC236}">
                <a16:creationId xmlns:a16="http://schemas.microsoft.com/office/drawing/2014/main" id="{64D05433-A964-4476-AA9A-2CDC3CD1D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BEA8EEB8-32C7-4AB2-B2C3-E6397EAE8C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 name="Title 3">
            <a:extLst>
              <a:ext uri="{FF2B5EF4-FFF2-40B4-BE49-F238E27FC236}">
                <a16:creationId xmlns:a16="http://schemas.microsoft.com/office/drawing/2014/main" id="{DFE0BF26-C194-30B2-D5CE-C66167C0D3CE}"/>
              </a:ext>
            </a:extLst>
          </p:cNvPr>
          <p:cNvSpPr>
            <a:spLocks noGrp="1"/>
          </p:cNvSpPr>
          <p:nvPr>
            <p:ph type="title"/>
          </p:nvPr>
        </p:nvSpPr>
        <p:spPr>
          <a:xfrm>
            <a:off x="685800" y="764373"/>
            <a:ext cx="6751948" cy="1293028"/>
          </a:xfrm>
        </p:spPr>
        <p:txBody>
          <a:bodyPr vert="horz" lIns="91440" tIns="45720" rIns="91440" bIns="45720" rtlCol="0" anchor="ctr">
            <a:normAutofit/>
          </a:bodyPr>
          <a:lstStyle/>
          <a:p>
            <a:r>
              <a:rPr lang="en-US" b="1" u="sng"/>
              <a:t>HOW  TO DETECT A KEYLOGGER:-</a:t>
            </a:r>
          </a:p>
        </p:txBody>
      </p:sp>
      <p:sp>
        <p:nvSpPr>
          <p:cNvPr id="5" name="Content Placeholder 4">
            <a:extLst>
              <a:ext uri="{FF2B5EF4-FFF2-40B4-BE49-F238E27FC236}">
                <a16:creationId xmlns:a16="http://schemas.microsoft.com/office/drawing/2014/main" id="{05A5D66A-103D-0208-9506-0DDEB8DDC540}"/>
              </a:ext>
            </a:extLst>
          </p:cNvPr>
          <p:cNvSpPr>
            <a:spLocks noGrp="1"/>
          </p:cNvSpPr>
          <p:nvPr>
            <p:ph sz="half" idx="1"/>
          </p:nvPr>
        </p:nvSpPr>
        <p:spPr>
          <a:xfrm>
            <a:off x="685800" y="2194560"/>
            <a:ext cx="6770802" cy="4024125"/>
          </a:xfrm>
        </p:spPr>
        <p:txBody>
          <a:bodyPr vert="horz" lIns="91440" tIns="45720" rIns="91440" bIns="45720" rtlCol="0">
            <a:normAutofit/>
          </a:bodyPr>
          <a:lstStyle/>
          <a:p>
            <a:pPr marL="0"/>
            <a:r>
              <a:rPr lang="en-US" sz="1700" b="0" i="0">
                <a:effectLst/>
                <a:highlight>
                  <a:srgbClr val="FFFFFF"/>
                </a:highlight>
              </a:rPr>
              <a:t>Here is how to access your extensions in some of the most common browsers:-</a:t>
            </a:r>
          </a:p>
          <a:p>
            <a:r>
              <a:rPr lang="en-US" sz="1700" b="1" i="0">
                <a:effectLst/>
                <a:highlight>
                  <a:srgbClr val="FFFFFF"/>
                </a:highlight>
              </a:rPr>
              <a:t>Safari</a:t>
            </a:r>
            <a:r>
              <a:rPr lang="en-US" sz="1700" b="0" i="0">
                <a:effectLst/>
                <a:highlight>
                  <a:srgbClr val="FFFFFF"/>
                </a:highlight>
              </a:rPr>
              <a:t>: Choose "Preferences" in the Safari menu and click on "Extensions."</a:t>
            </a:r>
          </a:p>
          <a:p>
            <a:r>
              <a:rPr lang="en-US" sz="1700" b="1" i="0">
                <a:effectLst/>
                <a:highlight>
                  <a:srgbClr val="FFFFFF"/>
                </a:highlight>
              </a:rPr>
              <a:t>Chrome</a:t>
            </a:r>
            <a:r>
              <a:rPr lang="en-US" sz="1700" b="0" i="0">
                <a:effectLst/>
                <a:highlight>
                  <a:srgbClr val="FFFFFF"/>
                </a:highlight>
              </a:rPr>
              <a:t>: Go to the address field and type "chrome://extensions."</a:t>
            </a:r>
          </a:p>
          <a:p>
            <a:r>
              <a:rPr lang="en-US" sz="1700" b="1" i="0">
                <a:effectLst/>
                <a:highlight>
                  <a:srgbClr val="FFFFFF"/>
                </a:highlight>
              </a:rPr>
              <a:t>Opera</a:t>
            </a:r>
            <a:r>
              <a:rPr lang="en-US" sz="1700" b="0" i="0">
                <a:effectLst/>
                <a:highlight>
                  <a:srgbClr val="FFFFFF"/>
                </a:highlight>
              </a:rPr>
              <a:t>: Choose "Extensions," then select "Manage Extensions."</a:t>
            </a:r>
          </a:p>
          <a:p>
            <a:r>
              <a:rPr lang="en-US" sz="1700" b="1" i="0">
                <a:effectLst/>
                <a:highlight>
                  <a:srgbClr val="FFFFFF"/>
                </a:highlight>
              </a:rPr>
              <a:t>Firefox</a:t>
            </a:r>
            <a:r>
              <a:rPr lang="en-US" sz="1700" b="0" i="0">
                <a:effectLst/>
                <a:highlight>
                  <a:srgbClr val="FFFFFF"/>
                </a:highlight>
              </a:rPr>
              <a:t>: Enter "about: addons" in the address field.</a:t>
            </a:r>
          </a:p>
          <a:p>
            <a:r>
              <a:rPr lang="en-US" sz="1700" b="1" i="0">
                <a:effectLst/>
                <a:highlight>
                  <a:srgbClr val="FFFFFF"/>
                </a:highlight>
              </a:rPr>
              <a:t>Microsoft Edge</a:t>
            </a:r>
            <a:r>
              <a:rPr lang="en-US" sz="1700" b="0" i="0">
                <a:effectLst/>
                <a:highlight>
                  <a:srgbClr val="FFFFFF"/>
                </a:highlight>
              </a:rPr>
              <a:t>: Select "Extensions" in your browser menu.</a:t>
            </a:r>
          </a:p>
          <a:p>
            <a:r>
              <a:rPr lang="en-US" sz="1700" b="1" i="0">
                <a:effectLst/>
                <a:highlight>
                  <a:srgbClr val="FFFFFF"/>
                </a:highlight>
              </a:rPr>
              <a:t>Internet Explorer</a:t>
            </a:r>
            <a:r>
              <a:rPr lang="en-US" sz="1700" b="0" i="0">
                <a:effectLst/>
                <a:highlight>
                  <a:srgbClr val="FFFFFF"/>
                </a:highlight>
              </a:rPr>
              <a:t>: Go to the Tools menu and choose "Manage add-ons."</a:t>
            </a:r>
          </a:p>
          <a:p>
            <a:pPr marL="0"/>
            <a:endParaRPr lang="en-US" sz="1700"/>
          </a:p>
        </p:txBody>
      </p:sp>
      <p:sp>
        <p:nvSpPr>
          <p:cNvPr id="25" name="Rounded Rectangle 14">
            <a:extLst>
              <a:ext uri="{FF2B5EF4-FFF2-40B4-BE49-F238E27FC236}">
                <a16:creationId xmlns:a16="http://schemas.microsoft.com/office/drawing/2014/main" id="{41DC3805-988F-48BC-AF68-B9F978C7F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8475" y="1066164"/>
            <a:ext cx="3303482" cy="5148371"/>
          </a:xfrm>
          <a:prstGeom prst="roundRect">
            <a:avLst>
              <a:gd name="adj" fmla="val 2403"/>
            </a:avLst>
          </a:prstGeom>
          <a:solidFill>
            <a:srgbClr val="FFFFFF"/>
          </a:solidFill>
          <a:ln>
            <a:noFill/>
          </a:ln>
          <a:effectLst>
            <a:innerShdw blurRad="114300">
              <a:srgbClr val="404040"/>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9C742391-5A00-E20F-C111-7696EFBAB997}"/>
              </a:ext>
            </a:extLst>
          </p:cNvPr>
          <p:cNvPicPr>
            <a:picLocks noGrp="1" noChangeAspect="1"/>
          </p:cNvPicPr>
          <p:nvPr>
            <p:ph sz="half" idx="2"/>
          </p:nvPr>
        </p:nvPicPr>
        <p:blipFill>
          <a:blip r:embed="rId3"/>
          <a:stretch>
            <a:fillRect/>
          </a:stretch>
        </p:blipFill>
        <p:spPr>
          <a:xfrm>
            <a:off x="8400446" y="2715757"/>
            <a:ext cx="2699540" cy="1849184"/>
          </a:xfrm>
          <a:prstGeom prst="rect">
            <a:avLst/>
          </a:prstGeom>
        </p:spPr>
      </p:pic>
    </p:spTree>
    <p:extLst>
      <p:ext uri="{BB962C8B-B14F-4D97-AF65-F5344CB8AC3E}">
        <p14:creationId xmlns:p14="http://schemas.microsoft.com/office/powerpoint/2010/main" val="145455942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161</TotalTime>
  <Words>856</Words>
  <Application>Microsoft Office PowerPoint</Application>
  <PresentationFormat>Widescreen</PresentationFormat>
  <Paragraphs>60</Paragraphs>
  <Slides>11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Century Gothic</vt:lpstr>
      <vt:lpstr>DIN</vt:lpstr>
      <vt:lpstr>Google Sans</vt:lpstr>
      <vt:lpstr>Inter</vt:lpstr>
      <vt:lpstr>Outfit</vt:lpstr>
      <vt:lpstr>source-serif-pro</vt:lpstr>
      <vt:lpstr>Vapor Trail</vt:lpstr>
      <vt:lpstr>b.Shankar sai</vt:lpstr>
      <vt:lpstr>KEYLOGGER SECURITY</vt:lpstr>
      <vt:lpstr> AGENDA:-</vt:lpstr>
      <vt:lpstr>PROBLEM STATEMENT:</vt:lpstr>
      <vt:lpstr>PROJECT OVERVIEW:-</vt:lpstr>
      <vt:lpstr>Who are the end users ?</vt:lpstr>
      <vt:lpstr>YOUR SOLUTION AND ITS VALUE PROPOSITION:-</vt:lpstr>
      <vt:lpstr>How Keyloggers Attack Your Device?  </vt:lpstr>
      <vt:lpstr>HOW  TO DETECT A KEYLOGGER:-</vt:lpstr>
      <vt:lpstr>CONCLUSION:-</vt:lpstr>
      <vt:lpstr>        Project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Sashank Sashank</dc:creator>
  <cp:lastModifiedBy>shankarsaibali022@gmail.com</cp:lastModifiedBy>
  <cp:revision>2</cp:revision>
  <dcterms:created xsi:type="dcterms:W3CDTF">2024-06-15T14:35:19Z</dcterms:created>
  <dcterms:modified xsi:type="dcterms:W3CDTF">2024-06-25T15:41:37Z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