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CF164-3016-4D97-9037-A70A382C1E6F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6C5CD-71DD-4B4F-AEFE-A26C2D665C27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916832"/>
            <a:ext cx="8712968" cy="1683618"/>
          </a:xfrm>
        </p:spPr>
        <p:txBody>
          <a:bodyPr>
            <a:normAutofit fontScale="90000"/>
          </a:bodyPr>
          <a:lstStyle/>
          <a:p>
            <a:r>
              <a:rPr lang="en-GB" sz="2700" b="1" dirty="0"/>
              <a:t>DEPARTMENT OF ELECTRICAL AND ELECTRONICS ENGINEERING</a:t>
            </a:r>
            <a:br>
              <a:rPr lang="en-GB" sz="2700" dirty="0"/>
            </a:br>
            <a:br>
              <a:rPr lang="en-GB" sz="2400" dirty="0"/>
            </a:br>
            <a:r>
              <a:rPr lang="en-GB" sz="3600" b="1" dirty="0"/>
              <a:t>EARTHQUAKE  PREDICTION SYSTEM</a:t>
            </a:r>
            <a:br>
              <a:rPr lang="en-GB" sz="3600" b="1" dirty="0"/>
            </a:br>
            <a:br>
              <a:rPr lang="en-GB" sz="2400" dirty="0"/>
            </a:br>
            <a:endParaRPr lang="en-GB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9684564" y="5517232"/>
            <a:ext cx="2520281" cy="288032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79512" y="188640"/>
            <a:ext cx="1800200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39" y="188641"/>
            <a:ext cx="2333907" cy="1368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1680" y="260648"/>
            <a:ext cx="52565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  VARUVAN VADIVELAN</a:t>
            </a:r>
            <a:br>
              <a:rPr lang="en-GB" sz="2400" b="1" dirty="0"/>
            </a:br>
            <a:r>
              <a:rPr lang="en-GB" sz="2400" b="1" dirty="0"/>
              <a:t>        </a:t>
            </a:r>
            <a:r>
              <a:rPr lang="en-GB" sz="2800" b="1" dirty="0"/>
              <a:t>INSTITUTE OF TECHNOLOGY</a:t>
            </a:r>
            <a:endParaRPr lang="en-GB" sz="2800" dirty="0"/>
          </a:p>
        </p:txBody>
      </p:sp>
      <p:sp>
        <p:nvSpPr>
          <p:cNvPr id="8" name="Rectangle 7"/>
          <p:cNvSpPr/>
          <p:nvPr/>
        </p:nvSpPr>
        <p:spPr>
          <a:xfrm>
            <a:off x="179511" y="4149080"/>
            <a:ext cx="4054863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Presented by:</a:t>
            </a:r>
            <a:endParaRPr lang="en-GB" sz="2800" b="1" dirty="0"/>
          </a:p>
          <a:p>
            <a:r>
              <a:rPr lang="en-GB" b="1" dirty="0"/>
              <a:t>          </a:t>
            </a:r>
            <a:r>
              <a:rPr lang="en-GB" b="1" dirty="0" smtClean="0"/>
              <a:t>SHANKAR TUDU  </a:t>
            </a:r>
            <a:r>
              <a:rPr lang="en-GB" b="1" dirty="0"/>
              <a:t>(</a:t>
            </a:r>
            <a:r>
              <a:rPr lang="en-GB" b="1" dirty="0" smtClean="0"/>
              <a:t>612821105329)</a:t>
            </a:r>
            <a:endParaRPr lang="en-GB" b="1" dirty="0"/>
          </a:p>
          <a:p>
            <a:r>
              <a:rPr lang="en-GB" b="1" dirty="0"/>
              <a:t>          NM ID: </a:t>
            </a:r>
            <a:r>
              <a:rPr lang="en-GB" b="1" dirty="0" smtClean="0"/>
              <a:t>autleee016</a:t>
            </a:r>
            <a:endParaRPr lang="en-GB" b="1" dirty="0" smtClean="0"/>
          </a:p>
          <a:p>
            <a:r>
              <a:rPr lang="en-GB" b="1" dirty="0" smtClean="0"/>
              <a:t> </a:t>
            </a:r>
            <a:r>
              <a:rPr lang="en-GB" b="1" dirty="0" smtClean="0"/>
              <a:t>         YEAR/SEM:III/VI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4932040" y="4221089"/>
            <a:ext cx="367240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b="1" dirty="0">
                <a:solidFill>
                  <a:prstClr val="black"/>
                </a:solidFill>
              </a:rPr>
              <a:t>Guided by:</a:t>
            </a:r>
            <a:endParaRPr lang="en-GB" sz="2800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Ms. M. SHAMILIE., M.TECH.,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ASSISTANT PROFESSOR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r>
              <a:rPr lang="en-GB" b="1" dirty="0">
                <a:solidFill>
                  <a:prstClr val="black"/>
                </a:solidFill>
              </a:rPr>
              <a:t>DEPARTMENT OF CSE</a:t>
            </a:r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  <a:p>
            <a:pPr lvl="0"/>
            <a:endParaRPr lang="en-GB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GITHUB LINK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>
                <a:solidFill>
                  <a:srgbClr val="0070C0"/>
                </a:solidFill>
              </a:rPr>
              <a:t>https://github.com/shankartudu</a:t>
            </a:r>
            <a:endParaRPr lang="en-GB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 DEMO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https://github.com/shankartudu/EARTHQUAKE-PREDICTION-SYSTEM</a:t>
            </a:r>
            <a:endParaRPr lang="en-GB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CONCLUSION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/>
              <a:t>In conclusion, implementing a timely warning system for earthquake prediction involves a multifaceted approach that encompasses sensor deployment, data processing, alert generation, system integration, testing, deployment, public education, and continuous monitoring.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SCOPE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/>
          <a:lstStyle/>
          <a:p>
            <a:r>
              <a:rPr lang="en-US" sz="2400" dirty="0"/>
              <a:t>The future scope for time warning in earthquake prediction systems is vast, driven by advancements in technology, data analytics, and scientific research.</a:t>
            </a:r>
            <a:endParaRPr lang="en-US" sz="2400" dirty="0"/>
          </a:p>
          <a:p>
            <a:r>
              <a:rPr lang="en-US" sz="2400" dirty="0"/>
              <a:t>Invest in public education campaigns, training programs, and outreach initiatives to increase awareness about earthquake preparedness, response protocols, and the importance of timely warnings. </a:t>
            </a:r>
            <a:endParaRPr lang="en-US" sz="2400" dirty="0"/>
          </a:p>
          <a:p>
            <a:r>
              <a:rPr lang="en-US" sz="2400" dirty="0"/>
              <a:t>Utilize machine learning algorithms and artificial intelligence (AI) techniques to analyze vast amounts of seismic data, identify patterns and precursors to earthquakes, and enhance the predictive capabilities of EEW systems.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7606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Jaiswal, A., Singh, R., &amp; Kumar, A. (2020). "Earthquake magnitude and depth prediction using machine learning techniques."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 System Science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129(4), 1-9.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Singh, S.,&amp; Gautam, S. (2019). "Machine learning approach for earthquake magnitude prediction using historical data."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182(47), 22-26.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Martinez, J., &amp; Bernal, J. (2018). "Earthquake magnitude prediction using random forest algorithm." </a:t>
            </a:r>
            <a:r>
              <a:rPr lang="en-US" sz="2400" i="1" dirty="0">
                <a:solidFill>
                  <a:srgbClr val="0D0D0D"/>
                </a:solidFill>
                <a:cs typeface="Times New Roman" panose="02020603050405020304" pitchFamily="18" charset="0"/>
              </a:rPr>
              <a:t>Journal of Earthquake Engineering</a:t>
            </a:r>
            <a:r>
              <a:rPr lang="en-US" sz="2400" dirty="0">
                <a:solidFill>
                  <a:srgbClr val="0D0D0D"/>
                </a:solidFill>
                <a:cs typeface="Times New Roman" panose="02020603050405020304" pitchFamily="18" charset="0"/>
              </a:rPr>
              <a:t>, 22(7), 1261-1276.</a:t>
            </a:r>
            <a:endParaRPr lang="en-US" sz="24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rgbClr val="0D0D0D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OUTLINE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Problem statement (should not include solution)</a:t>
            </a:r>
            <a:endParaRPr lang="en-GB" sz="2400" dirty="0"/>
          </a:p>
          <a:p>
            <a:r>
              <a:rPr lang="en-GB" sz="2400" dirty="0"/>
              <a:t>Proposed  system / solution </a:t>
            </a:r>
            <a:endParaRPr lang="en-GB" sz="2400" dirty="0"/>
          </a:p>
          <a:p>
            <a:r>
              <a:rPr lang="en-GB" sz="2400" dirty="0"/>
              <a:t>Algorithm &amp; Deployment</a:t>
            </a:r>
            <a:endParaRPr lang="en-GB" sz="2400" dirty="0"/>
          </a:p>
          <a:p>
            <a:r>
              <a:rPr lang="en-GB" sz="2400" dirty="0"/>
              <a:t>GitHub Link</a:t>
            </a:r>
            <a:endParaRPr lang="en-GB" sz="2400" dirty="0"/>
          </a:p>
          <a:p>
            <a:r>
              <a:rPr lang="en-GB" sz="2400" dirty="0"/>
              <a:t>Project Demo (photos/videos)</a:t>
            </a:r>
            <a:endParaRPr lang="en-GB" sz="2400" dirty="0"/>
          </a:p>
          <a:p>
            <a:r>
              <a:rPr lang="en-GB" sz="2400" dirty="0"/>
              <a:t>Conclusion</a:t>
            </a:r>
            <a:endParaRPr lang="en-GB" sz="2400" dirty="0"/>
          </a:p>
          <a:p>
            <a:r>
              <a:rPr lang="en-GB" sz="2400" dirty="0"/>
              <a:t>Future Scope</a:t>
            </a:r>
            <a:endParaRPr lang="en-GB" sz="2400" dirty="0"/>
          </a:p>
          <a:p>
            <a:r>
              <a:rPr lang="en-GB" sz="2400" dirty="0"/>
              <a:t>References</a:t>
            </a:r>
            <a:endParaRPr lang="en-GB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Current systems often fail to provide timely warnings or have limited effectiveness.</a:t>
            </a:r>
            <a:endParaRPr lang="en-GB" sz="2800" dirty="0"/>
          </a:p>
          <a:p>
            <a:r>
              <a:rPr lang="en-GB" sz="2800" dirty="0"/>
              <a:t>Timely warning systems in earthquake prediction aim to provide advance notice of impending seismic activity to reduce damage and save lives.</a:t>
            </a:r>
            <a:endParaRPr lang="en-GB" sz="2800" dirty="0"/>
          </a:p>
          <a:p>
            <a:r>
              <a:rPr lang="en-GB" sz="2800" dirty="0"/>
              <a:t>Timely warning systems rely on robust infrastructure and communication networks to disseminate alerts quickly and efficiently.</a:t>
            </a:r>
            <a:endParaRPr lang="en-GB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For predicting the magnitude of an earthquake timely warning, SVM (Support Vector Machine) are typically used in earthquake prediction system. </a:t>
            </a:r>
            <a:endParaRPr lang="en-US" sz="2600" dirty="0"/>
          </a:p>
          <a:p>
            <a:r>
              <a:rPr lang="en-US" sz="2600" b="1" dirty="0"/>
              <a:t> Seismic Sensors:</a:t>
            </a:r>
            <a:r>
              <a:rPr lang="en-US" sz="2600" dirty="0"/>
              <a:t> Install a network of seismic sensors in earthquake-prone areas. These sensors are designed to detect the initial seismic waves generated by an earthquake.</a:t>
            </a:r>
            <a:endParaRPr lang="en-US" sz="2600" dirty="0"/>
          </a:p>
          <a:p>
            <a:r>
              <a:rPr lang="en-US" sz="2600" b="1" dirty="0"/>
              <a:t>Data Collection:</a:t>
            </a:r>
            <a:r>
              <a:rPr lang="en-US" sz="2600" dirty="0"/>
              <a:t> The sensors continuously monitor ground movement and collect data on seismic activity. This data is transmitted to a central processing unit.</a:t>
            </a:r>
            <a:endParaRPr lang="en-US" sz="2600" dirty="0"/>
          </a:p>
          <a:p>
            <a:r>
              <a:rPr lang="en-US" sz="2600" b="1" dirty="0"/>
              <a:t>Data Processing:</a:t>
            </a:r>
            <a:r>
              <a:rPr lang="en-US" sz="2600" dirty="0"/>
              <a:t> The central processing unit analyzes the data received from the seismic sensors. It uses algorithms to determine the location, magnitude, and depth of the earthquake's epicenter.</a:t>
            </a:r>
            <a:endParaRPr lang="en-US" sz="26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Alert Distribution:</a:t>
            </a:r>
            <a:r>
              <a:rPr lang="en-US" sz="3100" dirty="0"/>
              <a:t> The alert system distributes warnings to relevant authorities, such as emergency management agencies, government officials, and first responders. It can also send alerts to the public through various communication channels.</a:t>
            </a:r>
            <a:endParaRPr lang="en-US" sz="3100" dirty="0"/>
          </a:p>
          <a:p>
            <a:r>
              <a:rPr lang="en-US" b="1" dirty="0"/>
              <a:t>Public Notification:</a:t>
            </a:r>
            <a:r>
              <a:rPr lang="en-US" dirty="0"/>
              <a:t> Notify the public through multiple communication channels, including: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Cell Broadcasts:</a:t>
            </a:r>
            <a:r>
              <a:rPr lang="en-US" dirty="0"/>
              <a:t> Send text messages to cellphones in the affected area, providing instructions and safety tips.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Social Media:</a:t>
            </a:r>
            <a:r>
              <a:rPr lang="en-US" dirty="0"/>
              <a:t> Post alerts on official social media accounts to reach a wider audience.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   Sirens and Public Address Systems:</a:t>
            </a:r>
            <a:r>
              <a:rPr lang="en-US" dirty="0"/>
              <a:t> Use sirens and public address systems in high-risk areas to alert people outdoors.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SVM  (SUPPORT VECTOR MACHINE )</a:t>
            </a:r>
            <a:endParaRPr lang="en-GB" sz="2400" b="1" dirty="0"/>
          </a:p>
          <a:p>
            <a:r>
              <a:rPr lang="en-GB" sz="2400" dirty="0"/>
              <a:t>Train an SVM model using the training data, where the SVM learns to classify seismic events into categories such as normal activity and potential earthquake activity.</a:t>
            </a:r>
            <a:endParaRPr lang="en-GB" sz="2400" dirty="0"/>
          </a:p>
          <a:p>
            <a:r>
              <a:rPr lang="en-GB" sz="2400" dirty="0"/>
              <a:t>Fine-tune the SVM model parameters, such as the choice of kernel (e.g., linear, polynomial, radial basis function), regularization parameter (C), and kernel parameters (gamma for RBF kernel).</a:t>
            </a:r>
            <a:endParaRPr lang="en-GB" sz="2400" dirty="0"/>
          </a:p>
          <a:p>
            <a:r>
              <a:rPr lang="en-GB" sz="2400" dirty="0"/>
              <a:t>Apply the trained SVM model to new, unseen data to predict the likelihood of an earthquake occurrence.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pPr algn="l"/>
            <a:r>
              <a:rPr lang="en-GB" dirty="0"/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Autofit/>
          </a:bodyPr>
          <a:lstStyle/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If the SVM predicts a high probability of an earthquake or exceeds the threshold, generate an alert or warning message.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Continuously monitor the performance of the SVM-based prediction system, including its accuracy, false alarm rate, and timeliness of warnings.</a:t>
            </a:r>
            <a:endParaRPr lang="en-GB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Normalize or standardize the features to ensure they are on a similar scale, which is important for SVM performance.</a:t>
            </a:r>
            <a:endParaRPr lang="en-US" sz="24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 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574" y="171143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rgbClr val="0D0D0D"/>
                </a:solidFill>
              </a:rPr>
              <a:t>Data collection is a gather seismic data from various sensors and sources in real-time.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Pre processing is a clean and pre process the collected data to remove noise, handle missing values, and normalize the features.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>
                <a:solidFill>
                  <a:srgbClr val="0D0D0D"/>
                </a:solidFill>
              </a:rPr>
              <a:t>Modal training is a train machine learning models using the pre processed data.</a:t>
            </a:r>
            <a:endParaRPr lang="en-GB" sz="2400" dirty="0">
              <a:solidFill>
                <a:srgbClr val="0D0D0D"/>
              </a:solidFill>
            </a:endParaRPr>
          </a:p>
          <a:p>
            <a:r>
              <a:rPr lang="en-GB" sz="2400" dirty="0"/>
              <a:t>Generation is when the models detect a significant earthquake event with a high likelihood of occurrence, generate timely warnings and alerts. </a:t>
            </a:r>
            <a:endParaRPr lang="en-GB" sz="2400" dirty="0"/>
          </a:p>
          <a:p>
            <a:endParaRPr lang="en-GB" sz="2400" dirty="0">
              <a:solidFill>
                <a:srgbClr val="0D0D0D"/>
              </a:solidFill>
            </a:endParaRPr>
          </a:p>
          <a:p>
            <a:endParaRPr lang="en-GB" sz="2400" dirty="0">
              <a:solidFill>
                <a:srgbClr val="0D0D0D"/>
              </a:solidFill>
            </a:endParaRPr>
          </a:p>
          <a:p>
            <a:pPr marL="0" indent="0">
              <a:buNone/>
            </a:pPr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Evaluation is a the performance of the trained models using validation data sets.</a:t>
            </a:r>
            <a:endParaRPr lang="en-GB" sz="2400" dirty="0"/>
          </a:p>
          <a:p>
            <a:r>
              <a:rPr lang="en-GB" sz="2400" dirty="0"/>
              <a:t>Integration is  the trained models into the earthquake prediction system infrastructure.</a:t>
            </a:r>
            <a:endParaRPr lang="en-GB" sz="2400" dirty="0"/>
          </a:p>
          <a:p>
            <a:r>
              <a:rPr lang="en-GB" sz="2400" dirty="0"/>
              <a:t>Real-time Monitoring is the continuously monitor incoming data streams in real-time.</a:t>
            </a:r>
            <a:endParaRPr lang="en-GB" sz="2400" dirty="0"/>
          </a:p>
          <a:p>
            <a:r>
              <a:rPr lang="en-GB" sz="2400" dirty="0"/>
              <a:t>Feedback Loop is a incorporate feedback from users and stakeholders to improve the prediction models over time.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DEPLOYMENT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5420</Words>
  <Application>WPS Presentation</Application>
  <PresentationFormat>On-screen Show 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DEPARTMENT OF ELECTRICAL AND ELECTRONICS ENGINEERING  EARTHQUAKE  PREDICTION SYSTEM  </vt:lpstr>
      <vt:lpstr>   OUTLINE</vt:lpstr>
      <vt:lpstr> PROBLEM STATEMENT</vt:lpstr>
      <vt:lpstr>PROPOSED SYSTEM</vt:lpstr>
      <vt:lpstr>PROPOSED SYSTEM</vt:lpstr>
      <vt:lpstr>  ALGORITHM</vt:lpstr>
      <vt:lpstr> ALGORITHM</vt:lpstr>
      <vt:lpstr>  DEPLOYMENT</vt:lpstr>
      <vt:lpstr>DEPLOYMENT </vt:lpstr>
      <vt:lpstr> GITHUB LINK</vt:lpstr>
      <vt:lpstr> PROJECT DEMO</vt:lpstr>
      <vt:lpstr> CONCLUSION </vt:lpstr>
      <vt:lpstr> FUTURE SCOPE</vt:lpstr>
      <vt:lpstr> 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ELECTRICAL AND ELECTRONICS ENGINEERING  EARTHQUAKE  PREDICTION SYSTEM</dc:title>
  <dc:creator>Sk 126 Lover</dc:creator>
  <cp:lastModifiedBy>RKS MOBILES</cp:lastModifiedBy>
  <cp:revision>14</cp:revision>
  <dcterms:created xsi:type="dcterms:W3CDTF">2024-05-03T12:50:04Z</dcterms:created>
  <dcterms:modified xsi:type="dcterms:W3CDTF">2024-05-03T13:57:08Z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50EC8D7C4C9849F4A818CD07258507DB_13</vt:lpwstr>
  </property>
  <property fmtid="{D5CDD505-2E9C-101B-9397-08002B2CF9AE}" pid="3" name="KSOProductBuildVer">
    <vt:lpwstr>2057-12.2.0.16731</vt:lpwstr>
  </property>
</Properties>
</file>