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
  </p:notesMasterIdLst>
  <p:sldIdLst>
    <p:sldId id="256" r:id="rId2"/>
    <p:sldId id="259" r:id="rId3"/>
    <p:sldId id="284" r:id="rId4"/>
    <p:sldId id="287" r:id="rId5"/>
    <p:sldId id="290" r:id="rId6"/>
    <p:sldId id="291" r:id="rId7"/>
    <p:sldId id="292" r:id="rId8"/>
    <p:sldId id="28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9D7B1-9B58-418A-8763-C2D6531FDC68}" v="22" dt="2023-01-16T01:42:02.204"/>
    <p1510:client id="{9CA47A72-B275-4D03-98D7-D11E1D407229}" v="1" dt="2023-01-16T12:15:12.7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48" y="2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ker valipireddy" userId="eeb7884132587959" providerId="LiveId" clId="{9CA47A72-B275-4D03-98D7-D11E1D407229}"/>
    <pc:docChg chg="custSel delSld modSld">
      <pc:chgData name="shanker valipireddy" userId="eeb7884132587959" providerId="LiveId" clId="{9CA47A72-B275-4D03-98D7-D11E1D407229}" dt="2023-01-16T12:49:50.344" v="1286" actId="47"/>
      <pc:docMkLst>
        <pc:docMk/>
      </pc:docMkLst>
      <pc:sldChg chg="modSp mod">
        <pc:chgData name="shanker valipireddy" userId="eeb7884132587959" providerId="LiveId" clId="{9CA47A72-B275-4D03-98D7-D11E1D407229}" dt="2023-01-16T12:18:18.720" v="665" actId="20577"/>
        <pc:sldMkLst>
          <pc:docMk/>
          <pc:sldMk cId="3178635908" sldId="256"/>
        </pc:sldMkLst>
        <pc:spChg chg="mod">
          <ac:chgData name="shanker valipireddy" userId="eeb7884132587959" providerId="LiveId" clId="{9CA47A72-B275-4D03-98D7-D11E1D407229}" dt="2023-01-16T12:18:18.720" v="665" actId="20577"/>
          <ac:spMkLst>
            <pc:docMk/>
            <pc:sldMk cId="3178635908" sldId="256"/>
            <ac:spMk id="4" creationId="{00000000-0000-0000-0000-000000000000}"/>
          </ac:spMkLst>
        </pc:spChg>
      </pc:sldChg>
      <pc:sldChg chg="modSp mod">
        <pc:chgData name="shanker valipireddy" userId="eeb7884132587959" providerId="LiveId" clId="{9CA47A72-B275-4D03-98D7-D11E1D407229}" dt="2023-01-16T12:17:56.378" v="649" actId="20577"/>
        <pc:sldMkLst>
          <pc:docMk/>
          <pc:sldMk cId="771025144" sldId="259"/>
        </pc:sldMkLst>
        <pc:spChg chg="mod">
          <ac:chgData name="shanker valipireddy" userId="eeb7884132587959" providerId="LiveId" clId="{9CA47A72-B275-4D03-98D7-D11E1D407229}" dt="2023-01-16T12:17:56.378" v="649" actId="20577"/>
          <ac:spMkLst>
            <pc:docMk/>
            <pc:sldMk cId="771025144" sldId="259"/>
            <ac:spMk id="3" creationId="{00000000-0000-0000-0000-000000000000}"/>
          </ac:spMkLst>
        </pc:spChg>
      </pc:sldChg>
      <pc:sldChg chg="addSp delSp modSp mod">
        <pc:chgData name="shanker valipireddy" userId="eeb7884132587959" providerId="LiveId" clId="{9CA47A72-B275-4D03-98D7-D11E1D407229}" dt="2023-01-16T12:34:31.528" v="947" actId="20577"/>
        <pc:sldMkLst>
          <pc:docMk/>
          <pc:sldMk cId="2468471419" sldId="284"/>
        </pc:sldMkLst>
        <pc:spChg chg="mod">
          <ac:chgData name="shanker valipireddy" userId="eeb7884132587959" providerId="LiveId" clId="{9CA47A72-B275-4D03-98D7-D11E1D407229}" dt="2023-01-16T12:31:26.188" v="666" actId="1076"/>
          <ac:spMkLst>
            <pc:docMk/>
            <pc:sldMk cId="2468471419" sldId="284"/>
            <ac:spMk id="4" creationId="{00000000-0000-0000-0000-000000000000}"/>
          </ac:spMkLst>
        </pc:spChg>
        <pc:spChg chg="mod">
          <ac:chgData name="shanker valipireddy" userId="eeb7884132587959" providerId="LiveId" clId="{9CA47A72-B275-4D03-98D7-D11E1D407229}" dt="2023-01-16T12:34:31.528" v="947" actId="20577"/>
          <ac:spMkLst>
            <pc:docMk/>
            <pc:sldMk cId="2468471419" sldId="284"/>
            <ac:spMk id="8" creationId="{9731D2D3-BC98-BB62-910A-2D9242DF25D8}"/>
          </ac:spMkLst>
        </pc:spChg>
        <pc:picChg chg="del">
          <ac:chgData name="shanker valipireddy" userId="eeb7884132587959" providerId="LiveId" clId="{9CA47A72-B275-4D03-98D7-D11E1D407229}" dt="2023-01-16T12:31:33.490" v="667" actId="478"/>
          <ac:picMkLst>
            <pc:docMk/>
            <pc:sldMk cId="2468471419" sldId="284"/>
            <ac:picMk id="2" creationId="{9AE8B85E-F315-A91D-F59F-17E6E8E4C58D}"/>
          </ac:picMkLst>
        </pc:picChg>
        <pc:picChg chg="add mod">
          <ac:chgData name="shanker valipireddy" userId="eeb7884132587959" providerId="LiveId" clId="{9CA47A72-B275-4D03-98D7-D11E1D407229}" dt="2023-01-16T12:31:38.222" v="669" actId="1076"/>
          <ac:picMkLst>
            <pc:docMk/>
            <pc:sldMk cId="2468471419" sldId="284"/>
            <ac:picMk id="5" creationId="{8CB2E640-118E-23BF-D9BD-35BC33E07264}"/>
          </ac:picMkLst>
        </pc:picChg>
      </pc:sldChg>
      <pc:sldChg chg="addSp delSp modSp mod">
        <pc:chgData name="shanker valipireddy" userId="eeb7884132587959" providerId="LiveId" clId="{9CA47A72-B275-4D03-98D7-D11E1D407229}" dt="2023-01-16T12:38:20.628" v="1038" actId="20577"/>
        <pc:sldMkLst>
          <pc:docMk/>
          <pc:sldMk cId="1929070680" sldId="287"/>
        </pc:sldMkLst>
        <pc:spChg chg="mod">
          <ac:chgData name="shanker valipireddy" userId="eeb7884132587959" providerId="LiveId" clId="{9CA47A72-B275-4D03-98D7-D11E1D407229}" dt="2023-01-16T12:38:20.628" v="1038" actId="20577"/>
          <ac:spMkLst>
            <pc:docMk/>
            <pc:sldMk cId="1929070680" sldId="287"/>
            <ac:spMk id="8" creationId="{9731D2D3-BC98-BB62-910A-2D9242DF25D8}"/>
          </ac:spMkLst>
        </pc:spChg>
        <pc:picChg chg="del">
          <ac:chgData name="shanker valipireddy" userId="eeb7884132587959" providerId="LiveId" clId="{9CA47A72-B275-4D03-98D7-D11E1D407229}" dt="2023-01-16T12:35:47.834" v="1014" actId="478"/>
          <ac:picMkLst>
            <pc:docMk/>
            <pc:sldMk cId="1929070680" sldId="287"/>
            <ac:picMk id="3" creationId="{1C0EBCE6-F9E1-D8F9-08DD-066E21DDEC91}"/>
          </ac:picMkLst>
        </pc:picChg>
        <pc:picChg chg="add mod">
          <ac:chgData name="shanker valipireddy" userId="eeb7884132587959" providerId="LiveId" clId="{9CA47A72-B275-4D03-98D7-D11E1D407229}" dt="2023-01-16T12:37:49.105" v="1021" actId="1076"/>
          <ac:picMkLst>
            <pc:docMk/>
            <pc:sldMk cId="1929070680" sldId="287"/>
            <ac:picMk id="5" creationId="{998B02D8-3493-A7DE-D740-D5AE24E5B3A0}"/>
          </ac:picMkLst>
        </pc:picChg>
      </pc:sldChg>
      <pc:sldChg chg="addSp delSp modSp mod">
        <pc:chgData name="shanker valipireddy" userId="eeb7884132587959" providerId="LiveId" clId="{9CA47A72-B275-4D03-98D7-D11E1D407229}" dt="2023-01-16T12:40:51.889" v="1147" actId="20577"/>
        <pc:sldMkLst>
          <pc:docMk/>
          <pc:sldMk cId="586320221" sldId="290"/>
        </pc:sldMkLst>
        <pc:spChg chg="mod">
          <ac:chgData name="shanker valipireddy" userId="eeb7884132587959" providerId="LiveId" clId="{9CA47A72-B275-4D03-98D7-D11E1D407229}" dt="2023-01-16T12:40:51.889" v="1147" actId="20577"/>
          <ac:spMkLst>
            <pc:docMk/>
            <pc:sldMk cId="586320221" sldId="290"/>
            <ac:spMk id="8" creationId="{9731D2D3-BC98-BB62-910A-2D9242DF25D8}"/>
          </ac:spMkLst>
        </pc:spChg>
        <pc:picChg chg="del">
          <ac:chgData name="shanker valipireddy" userId="eeb7884132587959" providerId="LiveId" clId="{9CA47A72-B275-4D03-98D7-D11E1D407229}" dt="2023-01-16T12:39:54.804" v="1053" actId="478"/>
          <ac:picMkLst>
            <pc:docMk/>
            <pc:sldMk cId="586320221" sldId="290"/>
            <ac:picMk id="2" creationId="{FE583981-139A-DA91-55BD-59D3A3ABC724}"/>
          </ac:picMkLst>
        </pc:picChg>
        <pc:picChg chg="add mod">
          <ac:chgData name="shanker valipireddy" userId="eeb7884132587959" providerId="LiveId" clId="{9CA47A72-B275-4D03-98D7-D11E1D407229}" dt="2023-01-16T12:39:58.643" v="1055" actId="1076"/>
          <ac:picMkLst>
            <pc:docMk/>
            <pc:sldMk cId="586320221" sldId="290"/>
            <ac:picMk id="5" creationId="{E888D5D3-F599-5E50-9EF6-8E77ABA0A56E}"/>
          </ac:picMkLst>
        </pc:picChg>
      </pc:sldChg>
      <pc:sldChg chg="addSp delSp modSp mod">
        <pc:chgData name="shanker valipireddy" userId="eeb7884132587959" providerId="LiveId" clId="{9CA47A72-B275-4D03-98D7-D11E1D407229}" dt="2023-01-16T12:47:23.898" v="1207" actId="20577"/>
        <pc:sldMkLst>
          <pc:docMk/>
          <pc:sldMk cId="2192172174" sldId="291"/>
        </pc:sldMkLst>
        <pc:spChg chg="del">
          <ac:chgData name="shanker valipireddy" userId="eeb7884132587959" providerId="LiveId" clId="{9CA47A72-B275-4D03-98D7-D11E1D407229}" dt="2023-01-16T12:45:20.202" v="1148" actId="478"/>
          <ac:spMkLst>
            <pc:docMk/>
            <pc:sldMk cId="2192172174" sldId="291"/>
            <ac:spMk id="4" creationId="{00000000-0000-0000-0000-000000000000}"/>
          </ac:spMkLst>
        </pc:spChg>
        <pc:spChg chg="mod">
          <ac:chgData name="shanker valipireddy" userId="eeb7884132587959" providerId="LiveId" clId="{9CA47A72-B275-4D03-98D7-D11E1D407229}" dt="2023-01-16T12:47:23.898" v="1207" actId="20577"/>
          <ac:spMkLst>
            <pc:docMk/>
            <pc:sldMk cId="2192172174" sldId="291"/>
            <ac:spMk id="8" creationId="{9731D2D3-BC98-BB62-910A-2D9242DF25D8}"/>
          </ac:spMkLst>
        </pc:spChg>
        <pc:spChg chg="mod">
          <ac:chgData name="shanker valipireddy" userId="eeb7884132587959" providerId="LiveId" clId="{9CA47A72-B275-4D03-98D7-D11E1D407229}" dt="2023-01-16T12:46:34.272" v="1156" actId="20577"/>
          <ac:spMkLst>
            <pc:docMk/>
            <pc:sldMk cId="2192172174" sldId="291"/>
            <ac:spMk id="9" creationId="{FA228998-D909-2CCA-C4E7-148E23C61B6C}"/>
          </ac:spMkLst>
        </pc:spChg>
        <pc:picChg chg="add del mod">
          <ac:chgData name="shanker valipireddy" userId="eeb7884132587959" providerId="LiveId" clId="{9CA47A72-B275-4D03-98D7-D11E1D407229}" dt="2023-01-16T12:46:25.720" v="1154" actId="478"/>
          <ac:picMkLst>
            <pc:docMk/>
            <pc:sldMk cId="2192172174" sldId="291"/>
            <ac:picMk id="3" creationId="{F25FEF9E-21D9-55B1-16E4-284F5D0D6419}"/>
          </ac:picMkLst>
        </pc:picChg>
        <pc:picChg chg="add mod">
          <ac:chgData name="shanker valipireddy" userId="eeb7884132587959" providerId="LiveId" clId="{9CA47A72-B275-4D03-98D7-D11E1D407229}" dt="2023-01-16T12:46:49.200" v="1159" actId="1076"/>
          <ac:picMkLst>
            <pc:docMk/>
            <pc:sldMk cId="2192172174" sldId="291"/>
            <ac:picMk id="6" creationId="{6489477A-D5CE-635C-639B-DE3B8B37E75E}"/>
          </ac:picMkLst>
        </pc:picChg>
      </pc:sldChg>
      <pc:sldChg chg="addSp delSp modSp mod">
        <pc:chgData name="shanker valipireddy" userId="eeb7884132587959" providerId="LiveId" clId="{9CA47A72-B275-4D03-98D7-D11E1D407229}" dt="2023-01-16T12:49:33.242" v="1283" actId="1076"/>
        <pc:sldMkLst>
          <pc:docMk/>
          <pc:sldMk cId="434148895" sldId="292"/>
        </pc:sldMkLst>
        <pc:spChg chg="mod">
          <ac:chgData name="shanker valipireddy" userId="eeb7884132587959" providerId="LiveId" clId="{9CA47A72-B275-4D03-98D7-D11E1D407229}" dt="2023-01-16T12:49:20.361" v="1279" actId="20577"/>
          <ac:spMkLst>
            <pc:docMk/>
            <pc:sldMk cId="434148895" sldId="292"/>
            <ac:spMk id="8" creationId="{9731D2D3-BC98-BB62-910A-2D9242DF25D8}"/>
          </ac:spMkLst>
        </pc:spChg>
        <pc:picChg chg="del">
          <ac:chgData name="shanker valipireddy" userId="eeb7884132587959" providerId="LiveId" clId="{9CA47A72-B275-4D03-98D7-D11E1D407229}" dt="2023-01-16T12:49:25.103" v="1280" actId="478"/>
          <ac:picMkLst>
            <pc:docMk/>
            <pc:sldMk cId="434148895" sldId="292"/>
            <ac:picMk id="2" creationId="{42A96FFB-CAE6-83F4-6CA7-C08B6158A5FC}"/>
          </ac:picMkLst>
        </pc:picChg>
        <pc:picChg chg="add mod">
          <ac:chgData name="shanker valipireddy" userId="eeb7884132587959" providerId="LiveId" clId="{9CA47A72-B275-4D03-98D7-D11E1D407229}" dt="2023-01-16T12:49:33.242" v="1283" actId="1076"/>
          <ac:picMkLst>
            <pc:docMk/>
            <pc:sldMk cId="434148895" sldId="292"/>
            <ac:picMk id="5" creationId="{B5B25B5E-5612-ED3E-BB0B-4FEC51943F6E}"/>
          </ac:picMkLst>
        </pc:picChg>
      </pc:sldChg>
      <pc:sldChg chg="del">
        <pc:chgData name="shanker valipireddy" userId="eeb7884132587959" providerId="LiveId" clId="{9CA47A72-B275-4D03-98D7-D11E1D407229}" dt="2023-01-16T12:49:47.876" v="1284" actId="47"/>
        <pc:sldMkLst>
          <pc:docMk/>
          <pc:sldMk cId="2834228031" sldId="293"/>
        </pc:sldMkLst>
      </pc:sldChg>
      <pc:sldChg chg="del">
        <pc:chgData name="shanker valipireddy" userId="eeb7884132587959" providerId="LiveId" clId="{9CA47A72-B275-4D03-98D7-D11E1D407229}" dt="2023-01-16T12:49:48.973" v="1285" actId="47"/>
        <pc:sldMkLst>
          <pc:docMk/>
          <pc:sldMk cId="1215890449" sldId="295"/>
        </pc:sldMkLst>
      </pc:sldChg>
      <pc:sldChg chg="del">
        <pc:chgData name="shanker valipireddy" userId="eeb7884132587959" providerId="LiveId" clId="{9CA47A72-B275-4D03-98D7-D11E1D407229}" dt="2023-01-16T12:49:50.344" v="1286" actId="47"/>
        <pc:sldMkLst>
          <pc:docMk/>
          <pc:sldMk cId="4089173277" sldId="296"/>
        </pc:sldMkLst>
      </pc:sldChg>
    </pc:docChg>
  </pc:docChgLst>
  <pc:docChgLst>
    <pc:chgData name="shanker valipireddy" userId="eeb7884132587959" providerId="LiveId" clId="{1659D7B1-9B58-418A-8763-C2D6531FDC68}"/>
    <pc:docChg chg="undo redo custSel addSld delSld modSld sldOrd">
      <pc:chgData name="shanker valipireddy" userId="eeb7884132587959" providerId="LiveId" clId="{1659D7B1-9B58-418A-8763-C2D6531FDC68}" dt="2023-01-16T01:44:14.097" v="1371" actId="20577"/>
      <pc:docMkLst>
        <pc:docMk/>
      </pc:docMkLst>
      <pc:sldChg chg="modSp mod">
        <pc:chgData name="shanker valipireddy" userId="eeb7884132587959" providerId="LiveId" clId="{1659D7B1-9B58-418A-8763-C2D6531FDC68}" dt="2023-01-16T01:16:20.751" v="26" actId="20577"/>
        <pc:sldMkLst>
          <pc:docMk/>
          <pc:sldMk cId="3178635908" sldId="256"/>
        </pc:sldMkLst>
        <pc:spChg chg="mod">
          <ac:chgData name="shanker valipireddy" userId="eeb7884132587959" providerId="LiveId" clId="{1659D7B1-9B58-418A-8763-C2D6531FDC68}" dt="2023-01-16T01:16:20.751" v="26" actId="20577"/>
          <ac:spMkLst>
            <pc:docMk/>
            <pc:sldMk cId="3178635908" sldId="256"/>
            <ac:spMk id="4" creationId="{00000000-0000-0000-0000-000000000000}"/>
          </ac:spMkLst>
        </pc:spChg>
      </pc:sldChg>
      <pc:sldChg chg="del">
        <pc:chgData name="shanker valipireddy" userId="eeb7884132587959" providerId="LiveId" clId="{1659D7B1-9B58-418A-8763-C2D6531FDC68}" dt="2023-01-16T01:38:14.968" v="1284" actId="47"/>
        <pc:sldMkLst>
          <pc:docMk/>
          <pc:sldMk cId="666820617" sldId="257"/>
        </pc:sldMkLst>
      </pc:sldChg>
      <pc:sldChg chg="modSp mod">
        <pc:chgData name="shanker valipireddy" userId="eeb7884132587959" providerId="LiveId" clId="{1659D7B1-9B58-418A-8763-C2D6531FDC68}" dt="2023-01-16T01:27:25.214" v="721" actId="20577"/>
        <pc:sldMkLst>
          <pc:docMk/>
          <pc:sldMk cId="771025144" sldId="259"/>
        </pc:sldMkLst>
        <pc:spChg chg="mod">
          <ac:chgData name="shanker valipireddy" userId="eeb7884132587959" providerId="LiveId" clId="{1659D7B1-9B58-418A-8763-C2D6531FDC68}" dt="2023-01-16T01:27:25.214" v="721" actId="20577"/>
          <ac:spMkLst>
            <pc:docMk/>
            <pc:sldMk cId="771025144" sldId="259"/>
            <ac:spMk id="3" creationId="{00000000-0000-0000-0000-000000000000}"/>
          </ac:spMkLst>
        </pc:spChg>
      </pc:sldChg>
      <pc:sldChg chg="addSp modSp mod">
        <pc:chgData name="shanker valipireddy" userId="eeb7884132587959" providerId="LiveId" clId="{1659D7B1-9B58-418A-8763-C2D6531FDC68}" dt="2023-01-16T01:31:58.147" v="1151" actId="20577"/>
        <pc:sldMkLst>
          <pc:docMk/>
          <pc:sldMk cId="2468471419" sldId="284"/>
        </pc:sldMkLst>
        <pc:spChg chg="mod">
          <ac:chgData name="shanker valipireddy" userId="eeb7884132587959" providerId="LiveId" clId="{1659D7B1-9B58-418A-8763-C2D6531FDC68}" dt="2023-01-16T01:27:39.206" v="733" actId="20577"/>
          <ac:spMkLst>
            <pc:docMk/>
            <pc:sldMk cId="2468471419" sldId="284"/>
            <ac:spMk id="4" creationId="{00000000-0000-0000-0000-000000000000}"/>
          </ac:spMkLst>
        </pc:spChg>
        <pc:spChg chg="mod">
          <ac:chgData name="shanker valipireddy" userId="eeb7884132587959" providerId="LiveId" clId="{1659D7B1-9B58-418A-8763-C2D6531FDC68}" dt="2023-01-16T01:31:58.147" v="1151" actId="20577"/>
          <ac:spMkLst>
            <pc:docMk/>
            <pc:sldMk cId="2468471419" sldId="284"/>
            <ac:spMk id="8" creationId="{9731D2D3-BC98-BB62-910A-2D9242DF25D8}"/>
          </ac:spMkLst>
        </pc:spChg>
        <pc:picChg chg="add mod">
          <ac:chgData name="shanker valipireddy" userId="eeb7884132587959" providerId="LiveId" clId="{1659D7B1-9B58-418A-8763-C2D6531FDC68}" dt="2023-01-16T01:27:54.426" v="737" actId="14100"/>
          <ac:picMkLst>
            <pc:docMk/>
            <pc:sldMk cId="2468471419" sldId="284"/>
            <ac:picMk id="2" creationId="{9AE8B85E-F315-A91D-F59F-17E6E8E4C58D}"/>
          </ac:picMkLst>
        </pc:picChg>
      </pc:sldChg>
      <pc:sldChg chg="del">
        <pc:chgData name="shanker valipireddy" userId="eeb7884132587959" providerId="LiveId" clId="{1659D7B1-9B58-418A-8763-C2D6531FDC68}" dt="2023-01-16T01:38:16.121" v="1285" actId="47"/>
        <pc:sldMkLst>
          <pc:docMk/>
          <pc:sldMk cId="1815456497" sldId="286"/>
        </pc:sldMkLst>
      </pc:sldChg>
      <pc:sldChg chg="addSp delSp modSp mod">
        <pc:chgData name="shanker valipireddy" userId="eeb7884132587959" providerId="LiveId" clId="{1659D7B1-9B58-418A-8763-C2D6531FDC68}" dt="2023-01-16T01:33:48.229" v="1179" actId="20577"/>
        <pc:sldMkLst>
          <pc:docMk/>
          <pc:sldMk cId="1929070680" sldId="287"/>
        </pc:sldMkLst>
        <pc:spChg chg="mod">
          <ac:chgData name="shanker valipireddy" userId="eeb7884132587959" providerId="LiveId" clId="{1659D7B1-9B58-418A-8763-C2D6531FDC68}" dt="2023-01-16T01:33:24.934" v="1172" actId="20577"/>
          <ac:spMkLst>
            <pc:docMk/>
            <pc:sldMk cId="1929070680" sldId="287"/>
            <ac:spMk id="4" creationId="{00000000-0000-0000-0000-000000000000}"/>
          </ac:spMkLst>
        </pc:spChg>
        <pc:spChg chg="mod">
          <ac:chgData name="shanker valipireddy" userId="eeb7884132587959" providerId="LiveId" clId="{1659D7B1-9B58-418A-8763-C2D6531FDC68}" dt="2023-01-16T01:33:48.229" v="1179" actId="20577"/>
          <ac:spMkLst>
            <pc:docMk/>
            <pc:sldMk cId="1929070680" sldId="287"/>
            <ac:spMk id="8" creationId="{9731D2D3-BC98-BB62-910A-2D9242DF25D8}"/>
          </ac:spMkLst>
        </pc:spChg>
        <pc:picChg chg="del">
          <ac:chgData name="shanker valipireddy" userId="eeb7884132587959" providerId="LiveId" clId="{1659D7B1-9B58-418A-8763-C2D6531FDC68}" dt="2023-01-16T01:32:28.991" v="1152" actId="478"/>
          <ac:picMkLst>
            <pc:docMk/>
            <pc:sldMk cId="1929070680" sldId="287"/>
            <ac:picMk id="2" creationId="{D484441B-095D-1B51-BFBA-084E8D7C324D}"/>
          </ac:picMkLst>
        </pc:picChg>
        <pc:picChg chg="add mod">
          <ac:chgData name="shanker valipireddy" userId="eeb7884132587959" providerId="LiveId" clId="{1659D7B1-9B58-418A-8763-C2D6531FDC68}" dt="2023-01-16T01:33:46.033" v="1177" actId="1076"/>
          <ac:picMkLst>
            <pc:docMk/>
            <pc:sldMk cId="1929070680" sldId="287"/>
            <ac:picMk id="3" creationId="{1C0EBCE6-F9E1-D8F9-08DD-066E21DDEC91}"/>
          </ac:picMkLst>
        </pc:picChg>
      </pc:sldChg>
      <pc:sldChg chg="del">
        <pc:chgData name="shanker valipireddy" userId="eeb7884132587959" providerId="LiveId" clId="{1659D7B1-9B58-418A-8763-C2D6531FDC68}" dt="2023-01-16T01:38:12.998" v="1283" actId="47"/>
        <pc:sldMkLst>
          <pc:docMk/>
          <pc:sldMk cId="294505082" sldId="288"/>
        </pc:sldMkLst>
      </pc:sldChg>
      <pc:sldChg chg="ord">
        <pc:chgData name="shanker valipireddy" userId="eeb7884132587959" providerId="LiveId" clId="{1659D7B1-9B58-418A-8763-C2D6531FDC68}" dt="2023-01-16T01:40:06.414" v="1321"/>
        <pc:sldMkLst>
          <pc:docMk/>
          <pc:sldMk cId="4166169496" sldId="289"/>
        </pc:sldMkLst>
      </pc:sldChg>
      <pc:sldChg chg="addSp delSp modSp add mod">
        <pc:chgData name="shanker valipireddy" userId="eeb7884132587959" providerId="LiveId" clId="{1659D7B1-9B58-418A-8763-C2D6531FDC68}" dt="2023-01-16T01:34:40.330" v="1191" actId="20577"/>
        <pc:sldMkLst>
          <pc:docMk/>
          <pc:sldMk cId="586320221" sldId="290"/>
        </pc:sldMkLst>
        <pc:spChg chg="mod">
          <ac:chgData name="shanker valipireddy" userId="eeb7884132587959" providerId="LiveId" clId="{1659D7B1-9B58-418A-8763-C2D6531FDC68}" dt="2023-01-16T01:34:40.330" v="1191" actId="20577"/>
          <ac:spMkLst>
            <pc:docMk/>
            <pc:sldMk cId="586320221" sldId="290"/>
            <ac:spMk id="8" creationId="{9731D2D3-BC98-BB62-910A-2D9242DF25D8}"/>
          </ac:spMkLst>
        </pc:spChg>
        <pc:picChg chg="add mod">
          <ac:chgData name="shanker valipireddy" userId="eeb7884132587959" providerId="LiveId" clId="{1659D7B1-9B58-418A-8763-C2D6531FDC68}" dt="2023-01-16T01:34:16.901" v="1185"/>
          <ac:picMkLst>
            <pc:docMk/>
            <pc:sldMk cId="586320221" sldId="290"/>
            <ac:picMk id="2" creationId="{FE583981-139A-DA91-55BD-59D3A3ABC724}"/>
          </ac:picMkLst>
        </pc:picChg>
        <pc:picChg chg="del">
          <ac:chgData name="shanker valipireddy" userId="eeb7884132587959" providerId="LiveId" clId="{1659D7B1-9B58-418A-8763-C2D6531FDC68}" dt="2023-01-16T01:34:16.484" v="1184" actId="478"/>
          <ac:picMkLst>
            <pc:docMk/>
            <pc:sldMk cId="586320221" sldId="290"/>
            <ac:picMk id="3" creationId="{1C0EBCE6-F9E1-D8F9-08DD-066E21DDEC91}"/>
          </ac:picMkLst>
        </pc:picChg>
      </pc:sldChg>
      <pc:sldChg chg="addSp delSp modSp add mod">
        <pc:chgData name="shanker valipireddy" userId="eeb7884132587959" providerId="LiveId" clId="{1659D7B1-9B58-418A-8763-C2D6531FDC68}" dt="2023-01-16T01:41:52.665" v="1357"/>
        <pc:sldMkLst>
          <pc:docMk/>
          <pc:sldMk cId="2192172174" sldId="291"/>
        </pc:sldMkLst>
        <pc:spChg chg="mod">
          <ac:chgData name="shanker valipireddy" userId="eeb7884132587959" providerId="LiveId" clId="{1659D7B1-9B58-418A-8763-C2D6531FDC68}" dt="2023-01-16T01:35:57.708" v="1214" actId="1076"/>
          <ac:spMkLst>
            <pc:docMk/>
            <pc:sldMk cId="2192172174" sldId="291"/>
            <ac:spMk id="4" creationId="{00000000-0000-0000-0000-000000000000}"/>
          </ac:spMkLst>
        </pc:spChg>
        <pc:spChg chg="add del">
          <ac:chgData name="shanker valipireddy" userId="eeb7884132587959" providerId="LiveId" clId="{1659D7B1-9B58-418A-8763-C2D6531FDC68}" dt="2023-01-16T01:34:49.889" v="1200" actId="22"/>
          <ac:spMkLst>
            <pc:docMk/>
            <pc:sldMk cId="2192172174" sldId="291"/>
            <ac:spMk id="5" creationId="{04A36752-FF83-1044-2B21-09383A4B9658}"/>
          </ac:spMkLst>
        </pc:spChg>
        <pc:spChg chg="add del">
          <ac:chgData name="shanker valipireddy" userId="eeb7884132587959" providerId="LiveId" clId="{1659D7B1-9B58-418A-8763-C2D6531FDC68}" dt="2023-01-16T01:41:41.683" v="1356" actId="22"/>
          <ac:spMkLst>
            <pc:docMk/>
            <pc:sldMk cId="2192172174" sldId="291"/>
            <ac:spMk id="7" creationId="{1A47ACF5-7D5C-FAA0-1499-368756A1DD46}"/>
          </ac:spMkLst>
        </pc:spChg>
        <pc:spChg chg="mod">
          <ac:chgData name="shanker valipireddy" userId="eeb7884132587959" providerId="LiveId" clId="{1659D7B1-9B58-418A-8763-C2D6531FDC68}" dt="2023-01-16T01:41:38.155" v="1354"/>
          <ac:spMkLst>
            <pc:docMk/>
            <pc:sldMk cId="2192172174" sldId="291"/>
            <ac:spMk id="8" creationId="{9731D2D3-BC98-BB62-910A-2D9242DF25D8}"/>
          </ac:spMkLst>
        </pc:spChg>
        <pc:spChg chg="add mod">
          <ac:chgData name="shanker valipireddy" userId="eeb7884132587959" providerId="LiveId" clId="{1659D7B1-9B58-418A-8763-C2D6531FDC68}" dt="2023-01-16T01:41:52.665" v="1357"/>
          <ac:spMkLst>
            <pc:docMk/>
            <pc:sldMk cId="2192172174" sldId="291"/>
            <ac:spMk id="9" creationId="{FA228998-D909-2CCA-C4E7-148E23C61B6C}"/>
          </ac:spMkLst>
        </pc:spChg>
        <pc:picChg chg="del">
          <ac:chgData name="shanker valipireddy" userId="eeb7884132587959" providerId="LiveId" clId="{1659D7B1-9B58-418A-8763-C2D6531FDC68}" dt="2023-01-16T01:35:15.046" v="1205" actId="478"/>
          <ac:picMkLst>
            <pc:docMk/>
            <pc:sldMk cId="2192172174" sldId="291"/>
            <ac:picMk id="3" creationId="{1C0EBCE6-F9E1-D8F9-08DD-066E21DDEC91}"/>
          </ac:picMkLst>
        </pc:picChg>
      </pc:sldChg>
      <pc:sldChg chg="addSp delSp modSp add mod">
        <pc:chgData name="shanker valipireddy" userId="eeb7884132587959" providerId="LiveId" clId="{1659D7B1-9B58-418A-8763-C2D6531FDC68}" dt="2023-01-16T01:41:57.164" v="1358"/>
        <pc:sldMkLst>
          <pc:docMk/>
          <pc:sldMk cId="434148895" sldId="292"/>
        </pc:sldMkLst>
        <pc:spChg chg="add mod">
          <ac:chgData name="shanker valipireddy" userId="eeb7884132587959" providerId="LiveId" clId="{1659D7B1-9B58-418A-8763-C2D6531FDC68}" dt="2023-01-16T01:41:57.164" v="1358"/>
          <ac:spMkLst>
            <pc:docMk/>
            <pc:sldMk cId="434148895" sldId="292"/>
            <ac:spMk id="3" creationId="{475899B0-E6A3-B0DE-0141-754BDD8C1E63}"/>
          </ac:spMkLst>
        </pc:spChg>
        <pc:spChg chg="del mod">
          <ac:chgData name="shanker valipireddy" userId="eeb7884132587959" providerId="LiveId" clId="{1659D7B1-9B58-418A-8763-C2D6531FDC68}" dt="2023-01-16T01:37:09.652" v="1254" actId="478"/>
          <ac:spMkLst>
            <pc:docMk/>
            <pc:sldMk cId="434148895" sldId="292"/>
            <ac:spMk id="4" creationId="{00000000-0000-0000-0000-000000000000}"/>
          </ac:spMkLst>
        </pc:spChg>
        <pc:spChg chg="mod">
          <ac:chgData name="shanker valipireddy" userId="eeb7884132587959" providerId="LiveId" clId="{1659D7B1-9B58-418A-8763-C2D6531FDC68}" dt="2023-01-16T01:36:45.645" v="1249" actId="20577"/>
          <ac:spMkLst>
            <pc:docMk/>
            <pc:sldMk cId="434148895" sldId="292"/>
            <ac:spMk id="8" creationId="{9731D2D3-BC98-BB62-910A-2D9242DF25D8}"/>
          </ac:spMkLst>
        </pc:spChg>
        <pc:picChg chg="add mod">
          <ac:chgData name="shanker valipireddy" userId="eeb7884132587959" providerId="LiveId" clId="{1659D7B1-9B58-418A-8763-C2D6531FDC68}" dt="2023-01-16T01:37:14.307" v="1256" actId="14100"/>
          <ac:picMkLst>
            <pc:docMk/>
            <pc:sldMk cId="434148895" sldId="292"/>
            <ac:picMk id="2" creationId="{42A96FFB-CAE6-83F4-6CA7-C08B6158A5FC}"/>
          </ac:picMkLst>
        </pc:picChg>
      </pc:sldChg>
      <pc:sldChg chg="add del">
        <pc:chgData name="shanker valipireddy" userId="eeb7884132587959" providerId="LiveId" clId="{1659D7B1-9B58-418A-8763-C2D6531FDC68}" dt="2023-01-16T01:36:10.970" v="1215" actId="47"/>
        <pc:sldMkLst>
          <pc:docMk/>
          <pc:sldMk cId="2796057812" sldId="292"/>
        </pc:sldMkLst>
      </pc:sldChg>
      <pc:sldChg chg="addSp delSp modSp add mod">
        <pc:chgData name="shanker valipireddy" userId="eeb7884132587959" providerId="LiveId" clId="{1659D7B1-9B58-418A-8763-C2D6531FDC68}" dt="2023-01-16T01:41:59.970" v="1359"/>
        <pc:sldMkLst>
          <pc:docMk/>
          <pc:sldMk cId="2834228031" sldId="293"/>
        </pc:sldMkLst>
        <pc:spChg chg="add mod">
          <ac:chgData name="shanker valipireddy" userId="eeb7884132587959" providerId="LiveId" clId="{1659D7B1-9B58-418A-8763-C2D6531FDC68}" dt="2023-01-16T01:41:59.970" v="1359"/>
          <ac:spMkLst>
            <pc:docMk/>
            <pc:sldMk cId="2834228031" sldId="293"/>
            <ac:spMk id="3" creationId="{245BC1C4-5274-4C9C-36B3-AA9B7AFF4D37}"/>
          </ac:spMkLst>
        </pc:spChg>
        <pc:spChg chg="del">
          <ac:chgData name="shanker valipireddy" userId="eeb7884132587959" providerId="LiveId" clId="{1659D7B1-9B58-418A-8763-C2D6531FDC68}" dt="2023-01-16T01:37:53.383" v="1278" actId="478"/>
          <ac:spMkLst>
            <pc:docMk/>
            <pc:sldMk cId="2834228031" sldId="293"/>
            <ac:spMk id="4" creationId="{00000000-0000-0000-0000-000000000000}"/>
          </ac:spMkLst>
        </pc:spChg>
        <pc:spChg chg="mod">
          <ac:chgData name="shanker valipireddy" userId="eeb7884132587959" providerId="LiveId" clId="{1659D7B1-9B58-418A-8763-C2D6531FDC68}" dt="2023-01-16T01:37:58.831" v="1280" actId="20577"/>
          <ac:spMkLst>
            <pc:docMk/>
            <pc:sldMk cId="2834228031" sldId="293"/>
            <ac:spMk id="8" creationId="{9731D2D3-BC98-BB62-910A-2D9242DF25D8}"/>
          </ac:spMkLst>
        </pc:spChg>
        <pc:picChg chg="add mod">
          <ac:chgData name="shanker valipireddy" userId="eeb7884132587959" providerId="LiveId" clId="{1659D7B1-9B58-418A-8763-C2D6531FDC68}" dt="2023-01-16T01:38:00.641" v="1281" actId="1076"/>
          <ac:picMkLst>
            <pc:docMk/>
            <pc:sldMk cId="2834228031" sldId="293"/>
            <ac:picMk id="2" creationId="{F59F3065-E889-1AE6-1C12-9EEC1A5A95A5}"/>
          </ac:picMkLst>
        </pc:picChg>
      </pc:sldChg>
      <pc:sldChg chg="addSp delSp modSp add del mod">
        <pc:chgData name="shanker valipireddy" userId="eeb7884132587959" providerId="LiveId" clId="{1659D7B1-9B58-418A-8763-C2D6531FDC68}" dt="2023-01-16T01:44:06.879" v="1369" actId="47"/>
        <pc:sldMkLst>
          <pc:docMk/>
          <pc:sldMk cId="3470856768" sldId="294"/>
        </pc:sldMkLst>
        <pc:spChg chg="add mod">
          <ac:chgData name="shanker valipireddy" userId="eeb7884132587959" providerId="LiveId" clId="{1659D7B1-9B58-418A-8763-C2D6531FDC68}" dt="2023-01-16T01:42:33.776" v="1367" actId="20577"/>
          <ac:spMkLst>
            <pc:docMk/>
            <pc:sldMk cId="3470856768" sldId="294"/>
            <ac:spMk id="6" creationId="{4BD0BA22-E1D2-D127-CB07-AAA9818CC08F}"/>
          </ac:spMkLst>
        </pc:spChg>
        <pc:spChg chg="mod">
          <ac:chgData name="shanker valipireddy" userId="eeb7884132587959" providerId="LiveId" clId="{1659D7B1-9B58-418A-8763-C2D6531FDC68}" dt="2023-01-16T01:42:38.230" v="1368" actId="1076"/>
          <ac:spMkLst>
            <pc:docMk/>
            <pc:sldMk cId="3470856768" sldId="294"/>
            <ac:spMk id="8" creationId="{9731D2D3-BC98-BB62-910A-2D9242DF25D8}"/>
          </ac:spMkLst>
        </pc:spChg>
        <pc:picChg chg="del">
          <ac:chgData name="shanker valipireddy" userId="eeb7884132587959" providerId="LiveId" clId="{1659D7B1-9B58-418A-8763-C2D6531FDC68}" dt="2023-01-16T01:38:53.775" v="1306" actId="478"/>
          <ac:picMkLst>
            <pc:docMk/>
            <pc:sldMk cId="3470856768" sldId="294"/>
            <ac:picMk id="2" creationId="{F59F3065-E889-1AE6-1C12-9EEC1A5A95A5}"/>
          </ac:picMkLst>
        </pc:picChg>
        <pc:picChg chg="add mod">
          <ac:chgData name="shanker valipireddy" userId="eeb7884132587959" providerId="LiveId" clId="{1659D7B1-9B58-418A-8763-C2D6531FDC68}" dt="2023-01-16T01:42:29.309" v="1365" actId="1076"/>
          <ac:picMkLst>
            <pc:docMk/>
            <pc:sldMk cId="3470856768" sldId="294"/>
            <ac:picMk id="3" creationId="{FAFE6235-B618-CFD9-FB66-29326E0C8770}"/>
          </ac:picMkLst>
        </pc:picChg>
        <pc:picChg chg="add mod">
          <ac:chgData name="shanker valipireddy" userId="eeb7884132587959" providerId="LiveId" clId="{1659D7B1-9B58-418A-8763-C2D6531FDC68}" dt="2023-01-16T01:42:31.123" v="1366" actId="1076"/>
          <ac:picMkLst>
            <pc:docMk/>
            <pc:sldMk cId="3470856768" sldId="294"/>
            <ac:picMk id="4" creationId="{65C1BB19-26E0-134D-1723-249310CB61D3}"/>
          </ac:picMkLst>
        </pc:picChg>
        <pc:picChg chg="add mod">
          <ac:chgData name="shanker valipireddy" userId="eeb7884132587959" providerId="LiveId" clId="{1659D7B1-9B58-418A-8763-C2D6531FDC68}" dt="2023-01-16T01:39:39.165" v="1314"/>
          <ac:picMkLst>
            <pc:docMk/>
            <pc:sldMk cId="3470856768" sldId="294"/>
            <ac:picMk id="5" creationId="{9295DEFB-B35E-C80C-121F-7CB11D5BE22C}"/>
          </ac:picMkLst>
        </pc:picChg>
      </pc:sldChg>
      <pc:sldChg chg="addSp delSp modSp add mod">
        <pc:chgData name="shanker valipireddy" userId="eeb7884132587959" providerId="LiveId" clId="{1659D7B1-9B58-418A-8763-C2D6531FDC68}" dt="2023-01-16T01:39:56.683" v="1318" actId="1076"/>
        <pc:sldMkLst>
          <pc:docMk/>
          <pc:sldMk cId="1215890449" sldId="295"/>
        </pc:sldMkLst>
        <pc:picChg chg="add mod">
          <ac:chgData name="shanker valipireddy" userId="eeb7884132587959" providerId="LiveId" clId="{1659D7B1-9B58-418A-8763-C2D6531FDC68}" dt="2023-01-16T01:39:56.683" v="1318" actId="1076"/>
          <ac:picMkLst>
            <pc:docMk/>
            <pc:sldMk cId="1215890449" sldId="295"/>
            <ac:picMk id="2" creationId="{D6EEDC68-ED5D-8994-BB18-834E86B48E82}"/>
          </ac:picMkLst>
        </pc:picChg>
        <pc:picChg chg="del">
          <ac:chgData name="shanker valipireddy" userId="eeb7884132587959" providerId="LiveId" clId="{1659D7B1-9B58-418A-8763-C2D6531FDC68}" dt="2023-01-16T01:39:54.539" v="1317" actId="478"/>
          <ac:picMkLst>
            <pc:docMk/>
            <pc:sldMk cId="1215890449" sldId="295"/>
            <ac:picMk id="4" creationId="{65C1BB19-26E0-134D-1723-249310CB61D3}"/>
          </ac:picMkLst>
        </pc:picChg>
      </pc:sldChg>
      <pc:sldChg chg="delSp modSp add mod">
        <pc:chgData name="shanker valipireddy" userId="eeb7884132587959" providerId="LiveId" clId="{1659D7B1-9B58-418A-8763-C2D6531FDC68}" dt="2023-01-16T01:44:14.097" v="1371" actId="20577"/>
        <pc:sldMkLst>
          <pc:docMk/>
          <pc:sldMk cId="4089173277" sldId="296"/>
        </pc:sldMkLst>
        <pc:spChg chg="mod">
          <ac:chgData name="shanker valipireddy" userId="eeb7884132587959" providerId="LiveId" clId="{1659D7B1-9B58-418A-8763-C2D6531FDC68}" dt="2023-01-16T01:44:14.097" v="1371" actId="20577"/>
          <ac:spMkLst>
            <pc:docMk/>
            <pc:sldMk cId="4089173277" sldId="296"/>
            <ac:spMk id="8" creationId="{9731D2D3-BC98-BB62-910A-2D9242DF25D8}"/>
          </ac:spMkLst>
        </pc:spChg>
        <pc:picChg chg="del">
          <ac:chgData name="shanker valipireddy" userId="eeb7884132587959" providerId="LiveId" clId="{1659D7B1-9B58-418A-8763-C2D6531FDC68}" dt="2023-01-16T01:40:29.576" v="1348" actId="478"/>
          <ac:picMkLst>
            <pc:docMk/>
            <pc:sldMk cId="4089173277" sldId="296"/>
            <ac:picMk id="2" creationId="{F59F3065-E889-1AE6-1C12-9EEC1A5A95A5}"/>
          </ac:picMkLst>
        </pc:picChg>
      </pc:sldChg>
    </pc:docChg>
  </pc:docChgLst>
  <pc:docChgLst>
    <pc:chgData name="shanker valipireddy" userId="eeb7884132587959" providerId="LiveId" clId="{92886304-A789-4098-B4E6-2CBD85069049}"/>
    <pc:docChg chg="custSel modSld">
      <pc:chgData name="shanker valipireddy" userId="eeb7884132587959" providerId="LiveId" clId="{92886304-A789-4098-B4E6-2CBD85069049}" dt="2023-01-16T00:45:49.373" v="124"/>
      <pc:docMkLst>
        <pc:docMk/>
      </pc:docMkLst>
      <pc:sldChg chg="modSp mod">
        <pc:chgData name="shanker valipireddy" userId="eeb7884132587959" providerId="LiveId" clId="{92886304-A789-4098-B4E6-2CBD85069049}" dt="2023-01-15T11:14:53.856" v="109" actId="20577"/>
        <pc:sldMkLst>
          <pc:docMk/>
          <pc:sldMk cId="666820617" sldId="257"/>
        </pc:sldMkLst>
        <pc:spChg chg="mod">
          <ac:chgData name="shanker valipireddy" userId="eeb7884132587959" providerId="LiveId" clId="{92886304-A789-4098-B4E6-2CBD85069049}" dt="2023-01-15T11:14:53.856" v="109" actId="20577"/>
          <ac:spMkLst>
            <pc:docMk/>
            <pc:sldMk cId="666820617" sldId="257"/>
            <ac:spMk id="2" creationId="{46E712DA-294C-D322-0752-A5AFC6BF7AC0}"/>
          </ac:spMkLst>
        </pc:spChg>
      </pc:sldChg>
      <pc:sldChg chg="modSp mod">
        <pc:chgData name="shanker valipireddy" userId="eeb7884132587959" providerId="LiveId" clId="{92886304-A789-4098-B4E6-2CBD85069049}" dt="2023-01-15T11:15:11.568" v="116" actId="20577"/>
        <pc:sldMkLst>
          <pc:docMk/>
          <pc:sldMk cId="771025144" sldId="259"/>
        </pc:sldMkLst>
        <pc:spChg chg="mod">
          <ac:chgData name="shanker valipireddy" userId="eeb7884132587959" providerId="LiveId" clId="{92886304-A789-4098-B4E6-2CBD85069049}" dt="2023-01-15T11:15:11.568" v="116" actId="20577"/>
          <ac:spMkLst>
            <pc:docMk/>
            <pc:sldMk cId="771025144" sldId="259"/>
            <ac:spMk id="3" creationId="{00000000-0000-0000-0000-000000000000}"/>
          </ac:spMkLst>
        </pc:spChg>
      </pc:sldChg>
      <pc:sldChg chg="modSp mod">
        <pc:chgData name="shanker valipireddy" userId="eeb7884132587959" providerId="LiveId" clId="{92886304-A789-4098-B4E6-2CBD85069049}" dt="2023-01-15T11:14:37.360" v="103" actId="20577"/>
        <pc:sldMkLst>
          <pc:docMk/>
          <pc:sldMk cId="2468471419" sldId="284"/>
        </pc:sldMkLst>
        <pc:spChg chg="mod">
          <ac:chgData name="shanker valipireddy" userId="eeb7884132587959" providerId="LiveId" clId="{92886304-A789-4098-B4E6-2CBD85069049}" dt="2023-01-15T11:14:37.360" v="103" actId="20577"/>
          <ac:spMkLst>
            <pc:docMk/>
            <pc:sldMk cId="2468471419" sldId="284"/>
            <ac:spMk id="8" creationId="{9731D2D3-BC98-BB62-910A-2D9242DF25D8}"/>
          </ac:spMkLst>
        </pc:spChg>
      </pc:sldChg>
      <pc:sldChg chg="modSp mod">
        <pc:chgData name="shanker valipireddy" userId="eeb7884132587959" providerId="LiveId" clId="{92886304-A789-4098-B4E6-2CBD85069049}" dt="2023-01-15T11:13:28.571" v="15" actId="20577"/>
        <pc:sldMkLst>
          <pc:docMk/>
          <pc:sldMk cId="1815456497" sldId="286"/>
        </pc:sldMkLst>
        <pc:spChg chg="mod">
          <ac:chgData name="shanker valipireddy" userId="eeb7884132587959" providerId="LiveId" clId="{92886304-A789-4098-B4E6-2CBD85069049}" dt="2023-01-15T11:13:28.571" v="15" actId="20577"/>
          <ac:spMkLst>
            <pc:docMk/>
            <pc:sldMk cId="1815456497" sldId="286"/>
            <ac:spMk id="4" creationId="{00000000-0000-0000-0000-000000000000}"/>
          </ac:spMkLst>
        </pc:spChg>
      </pc:sldChg>
      <pc:sldChg chg="modSp mod">
        <pc:chgData name="shanker valipireddy" userId="eeb7884132587959" providerId="LiveId" clId="{92886304-A789-4098-B4E6-2CBD85069049}" dt="2023-01-16T00:45:49.373" v="124"/>
        <pc:sldMkLst>
          <pc:docMk/>
          <pc:sldMk cId="294505082" sldId="288"/>
        </pc:sldMkLst>
        <pc:spChg chg="mod">
          <ac:chgData name="shanker valipireddy" userId="eeb7884132587959" providerId="LiveId" clId="{92886304-A789-4098-B4E6-2CBD85069049}" dt="2023-01-16T00:45:49.373" v="124"/>
          <ac:spMkLst>
            <pc:docMk/>
            <pc:sldMk cId="294505082" sldId="288"/>
            <ac:spMk id="8" creationId="{9731D2D3-BC98-BB62-910A-2D9242DF25D8}"/>
          </ac:spMkLst>
        </pc:spChg>
      </pc:sldChg>
    </pc:docChg>
  </pc:docChgLst>
  <pc:docChgLst>
    <pc:chgData name="shanker valipireddy" userId="eeb7884132587959" providerId="LiveId" clId="{FC63A6BD-AB04-44F5-956D-35A7D9BE0227}"/>
    <pc:docChg chg="undo custSel addSld delSld modSld sldOrd">
      <pc:chgData name="shanker valipireddy" userId="eeb7884132587959" providerId="LiveId" clId="{FC63A6BD-AB04-44F5-956D-35A7D9BE0227}" dt="2023-01-15T11:07:50.434" v="1623" actId="20577"/>
      <pc:docMkLst>
        <pc:docMk/>
      </pc:docMkLst>
      <pc:sldChg chg="modSp mod">
        <pc:chgData name="shanker valipireddy" userId="eeb7884132587959" providerId="LiveId" clId="{FC63A6BD-AB04-44F5-956D-35A7D9BE0227}" dt="2023-01-15T11:07:34.672" v="1613" actId="20577"/>
        <pc:sldMkLst>
          <pc:docMk/>
          <pc:sldMk cId="3178635908" sldId="256"/>
        </pc:sldMkLst>
        <pc:spChg chg="mod">
          <ac:chgData name="shanker valipireddy" userId="eeb7884132587959" providerId="LiveId" clId="{FC63A6BD-AB04-44F5-956D-35A7D9BE0227}" dt="2023-01-15T11:07:34.672" v="1613" actId="20577"/>
          <ac:spMkLst>
            <pc:docMk/>
            <pc:sldMk cId="3178635908" sldId="256"/>
            <ac:spMk id="4" creationId="{00000000-0000-0000-0000-000000000000}"/>
          </ac:spMkLst>
        </pc:spChg>
      </pc:sldChg>
      <pc:sldChg chg="addSp delSp modSp add del mod">
        <pc:chgData name="shanker valipireddy" userId="eeb7884132587959" providerId="LiveId" clId="{FC63A6BD-AB04-44F5-956D-35A7D9BE0227}" dt="2023-01-15T10:49:55.978" v="1201" actId="1076"/>
        <pc:sldMkLst>
          <pc:docMk/>
          <pc:sldMk cId="666820617" sldId="257"/>
        </pc:sldMkLst>
        <pc:spChg chg="add mod">
          <ac:chgData name="shanker valipireddy" userId="eeb7884132587959" providerId="LiveId" clId="{FC63A6BD-AB04-44F5-956D-35A7D9BE0227}" dt="2023-01-15T09:59:33.099" v="484" actId="20577"/>
          <ac:spMkLst>
            <pc:docMk/>
            <pc:sldMk cId="666820617" sldId="257"/>
            <ac:spMk id="2" creationId="{46E712DA-294C-D322-0752-A5AFC6BF7AC0}"/>
          </ac:spMkLst>
        </pc:spChg>
        <pc:spChg chg="mod">
          <ac:chgData name="shanker valipireddy" userId="eeb7884132587959" providerId="LiveId" clId="{FC63A6BD-AB04-44F5-956D-35A7D9BE0227}" dt="2023-01-15T09:53:45.975" v="419" actId="20577"/>
          <ac:spMkLst>
            <pc:docMk/>
            <pc:sldMk cId="666820617" sldId="257"/>
            <ac:spMk id="4" creationId="{00000000-0000-0000-0000-000000000000}"/>
          </ac:spMkLst>
        </pc:spChg>
        <pc:picChg chg="add mod">
          <ac:chgData name="shanker valipireddy" userId="eeb7884132587959" providerId="LiveId" clId="{FC63A6BD-AB04-44F5-956D-35A7D9BE0227}" dt="2023-01-15T10:49:55.978" v="1201" actId="1076"/>
          <ac:picMkLst>
            <pc:docMk/>
            <pc:sldMk cId="666820617" sldId="257"/>
            <ac:picMk id="3" creationId="{ED7BAEE1-7BCD-1133-FE1A-74A590F84308}"/>
          </ac:picMkLst>
        </pc:picChg>
        <pc:picChg chg="del">
          <ac:chgData name="shanker valipireddy" userId="eeb7884132587959" providerId="LiveId" clId="{FC63A6BD-AB04-44F5-956D-35A7D9BE0227}" dt="2023-01-15T09:49:48.842" v="382" actId="478"/>
          <ac:picMkLst>
            <pc:docMk/>
            <pc:sldMk cId="666820617" sldId="257"/>
            <ac:picMk id="9" creationId="{00000000-0000-0000-0000-000000000000}"/>
          </ac:picMkLst>
        </pc:picChg>
        <pc:picChg chg="add del mod">
          <ac:chgData name="shanker valipireddy" userId="eeb7884132587959" providerId="LiveId" clId="{FC63A6BD-AB04-44F5-956D-35A7D9BE0227}" dt="2023-01-15T09:52:59.509" v="387" actId="478"/>
          <ac:picMkLst>
            <pc:docMk/>
            <pc:sldMk cId="666820617" sldId="257"/>
            <ac:picMk id="1026" creationId="{DF3B9E89-460D-EB6B-C432-290747CCFBB2}"/>
          </ac:picMkLst>
        </pc:picChg>
        <pc:picChg chg="add del mod">
          <ac:chgData name="shanker valipireddy" userId="eeb7884132587959" providerId="LiveId" clId="{FC63A6BD-AB04-44F5-956D-35A7D9BE0227}" dt="2023-01-15T10:10:30.728" v="516" actId="478"/>
          <ac:picMkLst>
            <pc:docMk/>
            <pc:sldMk cId="666820617" sldId="257"/>
            <ac:picMk id="1028" creationId="{EE529BCF-7ED9-2771-5134-AE257AF6C465}"/>
          </ac:picMkLst>
        </pc:picChg>
        <pc:picChg chg="add del mod">
          <ac:chgData name="shanker valipireddy" userId="eeb7884132587959" providerId="LiveId" clId="{FC63A6BD-AB04-44F5-956D-35A7D9BE0227}" dt="2023-01-15T10:49:45.180" v="1199" actId="478"/>
          <ac:picMkLst>
            <pc:docMk/>
            <pc:sldMk cId="666820617" sldId="257"/>
            <ac:picMk id="1030" creationId="{080A1BE8-322C-736C-AA63-D822C252EBBF}"/>
          </ac:picMkLst>
        </pc:picChg>
      </pc:sldChg>
      <pc:sldChg chg="del">
        <pc:chgData name="shanker valipireddy" userId="eeb7884132587959" providerId="LiveId" clId="{FC63A6BD-AB04-44F5-956D-35A7D9BE0227}" dt="2023-01-15T11:05:11.250" v="1578" actId="47"/>
        <pc:sldMkLst>
          <pc:docMk/>
          <pc:sldMk cId="386247608" sldId="258"/>
        </pc:sldMkLst>
      </pc:sldChg>
      <pc:sldChg chg="modSp mod">
        <pc:chgData name="shanker valipireddy" userId="eeb7884132587959" providerId="LiveId" clId="{FC63A6BD-AB04-44F5-956D-35A7D9BE0227}" dt="2023-01-15T11:07:50.434" v="1623" actId="20577"/>
        <pc:sldMkLst>
          <pc:docMk/>
          <pc:sldMk cId="771025144" sldId="259"/>
        </pc:sldMkLst>
        <pc:spChg chg="mod">
          <ac:chgData name="shanker valipireddy" userId="eeb7884132587959" providerId="LiveId" clId="{FC63A6BD-AB04-44F5-956D-35A7D9BE0227}" dt="2023-01-15T11:07:50.434" v="1623" actId="20577"/>
          <ac:spMkLst>
            <pc:docMk/>
            <pc:sldMk cId="771025144" sldId="259"/>
            <ac:spMk id="3" creationId="{00000000-0000-0000-0000-000000000000}"/>
          </ac:spMkLst>
        </pc:spChg>
      </pc:sldChg>
      <pc:sldChg chg="del">
        <pc:chgData name="shanker valipireddy" userId="eeb7884132587959" providerId="LiveId" clId="{FC63A6BD-AB04-44F5-956D-35A7D9BE0227}" dt="2023-01-15T11:04:44.171" v="1564" actId="47"/>
        <pc:sldMkLst>
          <pc:docMk/>
          <pc:sldMk cId="2100902700" sldId="260"/>
        </pc:sldMkLst>
      </pc:sldChg>
      <pc:sldChg chg="del">
        <pc:chgData name="shanker valipireddy" userId="eeb7884132587959" providerId="LiveId" clId="{FC63A6BD-AB04-44F5-956D-35A7D9BE0227}" dt="2023-01-15T11:04:45.249" v="1565" actId="47"/>
        <pc:sldMkLst>
          <pc:docMk/>
          <pc:sldMk cId="2986623244" sldId="261"/>
        </pc:sldMkLst>
      </pc:sldChg>
      <pc:sldChg chg="del">
        <pc:chgData name="shanker valipireddy" userId="eeb7884132587959" providerId="LiveId" clId="{FC63A6BD-AB04-44F5-956D-35A7D9BE0227}" dt="2023-01-15T11:05:08.173" v="1568" actId="47"/>
        <pc:sldMkLst>
          <pc:docMk/>
          <pc:sldMk cId="1071015030" sldId="262"/>
        </pc:sldMkLst>
      </pc:sldChg>
      <pc:sldChg chg="del">
        <pc:chgData name="shanker valipireddy" userId="eeb7884132587959" providerId="LiveId" clId="{FC63A6BD-AB04-44F5-956D-35A7D9BE0227}" dt="2023-01-15T11:04:42.670" v="1563" actId="47"/>
        <pc:sldMkLst>
          <pc:docMk/>
          <pc:sldMk cId="1096345707" sldId="269"/>
        </pc:sldMkLst>
      </pc:sldChg>
      <pc:sldChg chg="del">
        <pc:chgData name="shanker valipireddy" userId="eeb7884132587959" providerId="LiveId" clId="{FC63A6BD-AB04-44F5-956D-35A7D9BE0227}" dt="2023-01-15T11:05:08.962" v="1570" actId="47"/>
        <pc:sldMkLst>
          <pc:docMk/>
          <pc:sldMk cId="1343369648" sldId="270"/>
        </pc:sldMkLst>
      </pc:sldChg>
      <pc:sldChg chg="del">
        <pc:chgData name="shanker valipireddy" userId="eeb7884132587959" providerId="LiveId" clId="{FC63A6BD-AB04-44F5-956D-35A7D9BE0227}" dt="2023-01-15T11:05:09.151" v="1571" actId="47"/>
        <pc:sldMkLst>
          <pc:docMk/>
          <pc:sldMk cId="1418448874" sldId="271"/>
        </pc:sldMkLst>
      </pc:sldChg>
      <pc:sldChg chg="del">
        <pc:chgData name="shanker valipireddy" userId="eeb7884132587959" providerId="LiveId" clId="{FC63A6BD-AB04-44F5-956D-35A7D9BE0227}" dt="2023-01-15T11:05:08.693" v="1569" actId="47"/>
        <pc:sldMkLst>
          <pc:docMk/>
          <pc:sldMk cId="4022380160" sldId="272"/>
        </pc:sldMkLst>
      </pc:sldChg>
      <pc:sldChg chg="del">
        <pc:chgData name="shanker valipireddy" userId="eeb7884132587959" providerId="LiveId" clId="{FC63A6BD-AB04-44F5-956D-35A7D9BE0227}" dt="2023-01-15T11:05:09.514" v="1572" actId="47"/>
        <pc:sldMkLst>
          <pc:docMk/>
          <pc:sldMk cId="1383295444" sldId="273"/>
        </pc:sldMkLst>
      </pc:sldChg>
      <pc:sldChg chg="del">
        <pc:chgData name="shanker valipireddy" userId="eeb7884132587959" providerId="LiveId" clId="{FC63A6BD-AB04-44F5-956D-35A7D9BE0227}" dt="2023-01-15T11:05:09.702" v="1573" actId="47"/>
        <pc:sldMkLst>
          <pc:docMk/>
          <pc:sldMk cId="2770267856" sldId="274"/>
        </pc:sldMkLst>
      </pc:sldChg>
      <pc:sldChg chg="del">
        <pc:chgData name="shanker valipireddy" userId="eeb7884132587959" providerId="LiveId" clId="{FC63A6BD-AB04-44F5-956D-35A7D9BE0227}" dt="2023-01-15T11:05:10.049" v="1575" actId="47"/>
        <pc:sldMkLst>
          <pc:docMk/>
          <pc:sldMk cId="626552801" sldId="275"/>
        </pc:sldMkLst>
      </pc:sldChg>
      <pc:sldChg chg="del">
        <pc:chgData name="shanker valipireddy" userId="eeb7884132587959" providerId="LiveId" clId="{FC63A6BD-AB04-44F5-956D-35A7D9BE0227}" dt="2023-01-15T11:05:10.840" v="1577" actId="47"/>
        <pc:sldMkLst>
          <pc:docMk/>
          <pc:sldMk cId="1480846226" sldId="276"/>
        </pc:sldMkLst>
      </pc:sldChg>
      <pc:sldChg chg="del">
        <pc:chgData name="shanker valipireddy" userId="eeb7884132587959" providerId="LiveId" clId="{FC63A6BD-AB04-44F5-956D-35A7D9BE0227}" dt="2023-01-15T11:05:05.497" v="1567" actId="47"/>
        <pc:sldMkLst>
          <pc:docMk/>
          <pc:sldMk cId="3392910134" sldId="278"/>
        </pc:sldMkLst>
      </pc:sldChg>
      <pc:sldChg chg="del">
        <pc:chgData name="shanker valipireddy" userId="eeb7884132587959" providerId="LiveId" clId="{FC63A6BD-AB04-44F5-956D-35A7D9BE0227}" dt="2023-01-15T11:05:04.578" v="1566" actId="47"/>
        <pc:sldMkLst>
          <pc:docMk/>
          <pc:sldMk cId="400278094" sldId="279"/>
        </pc:sldMkLst>
      </pc:sldChg>
      <pc:sldChg chg="del">
        <pc:chgData name="shanker valipireddy" userId="eeb7884132587959" providerId="LiveId" clId="{FC63A6BD-AB04-44F5-956D-35A7D9BE0227}" dt="2023-01-15T11:05:09.875" v="1574" actId="47"/>
        <pc:sldMkLst>
          <pc:docMk/>
          <pc:sldMk cId="425030606" sldId="280"/>
        </pc:sldMkLst>
      </pc:sldChg>
      <pc:sldChg chg="del">
        <pc:chgData name="shanker valipireddy" userId="eeb7884132587959" providerId="LiveId" clId="{FC63A6BD-AB04-44F5-956D-35A7D9BE0227}" dt="2023-01-15T11:05:10.240" v="1576" actId="47"/>
        <pc:sldMkLst>
          <pc:docMk/>
          <pc:sldMk cId="2529338525" sldId="281"/>
        </pc:sldMkLst>
      </pc:sldChg>
      <pc:sldChg chg="del">
        <pc:chgData name="shanker valipireddy" userId="eeb7884132587959" providerId="LiveId" clId="{FC63A6BD-AB04-44F5-956D-35A7D9BE0227}" dt="2023-01-15T11:04:41.510" v="1562" actId="47"/>
        <pc:sldMkLst>
          <pc:docMk/>
          <pc:sldMk cId="3937443003" sldId="282"/>
        </pc:sldMkLst>
      </pc:sldChg>
      <pc:sldChg chg="del">
        <pc:chgData name="shanker valipireddy" userId="eeb7884132587959" providerId="LiveId" clId="{FC63A6BD-AB04-44F5-956D-35A7D9BE0227}" dt="2023-01-15T11:04:39.560" v="1560" actId="47"/>
        <pc:sldMkLst>
          <pc:docMk/>
          <pc:sldMk cId="718699571" sldId="283"/>
        </pc:sldMkLst>
      </pc:sldChg>
      <pc:sldChg chg="addSp delSp modSp mod">
        <pc:chgData name="shanker valipireddy" userId="eeb7884132587959" providerId="LiveId" clId="{FC63A6BD-AB04-44F5-956D-35A7D9BE0227}" dt="2023-01-15T10:46:34.568" v="1196" actId="5793"/>
        <pc:sldMkLst>
          <pc:docMk/>
          <pc:sldMk cId="2468471419" sldId="284"/>
        </pc:sldMkLst>
        <pc:spChg chg="add del mod">
          <ac:chgData name="shanker valipireddy" userId="eeb7884132587959" providerId="LiveId" clId="{FC63A6BD-AB04-44F5-956D-35A7D9BE0227}" dt="2023-01-15T09:36:53.819" v="246" actId="22"/>
          <ac:spMkLst>
            <pc:docMk/>
            <pc:sldMk cId="2468471419" sldId="284"/>
            <ac:spMk id="3" creationId="{D98A62AB-1558-05C2-E299-BDF235A78B6D}"/>
          </ac:spMkLst>
        </pc:spChg>
        <pc:spChg chg="mod">
          <ac:chgData name="shanker valipireddy" userId="eeb7884132587959" providerId="LiveId" clId="{FC63A6BD-AB04-44F5-956D-35A7D9BE0227}" dt="2023-01-15T09:43:24.486" v="349" actId="20577"/>
          <ac:spMkLst>
            <pc:docMk/>
            <pc:sldMk cId="2468471419" sldId="284"/>
            <ac:spMk id="4" creationId="{00000000-0000-0000-0000-000000000000}"/>
          </ac:spMkLst>
        </pc:spChg>
        <pc:spChg chg="del">
          <ac:chgData name="shanker valipireddy" userId="eeb7884132587959" providerId="LiveId" clId="{FC63A6BD-AB04-44F5-956D-35A7D9BE0227}" dt="2023-01-15T09:36:17.380" v="233" actId="478"/>
          <ac:spMkLst>
            <pc:docMk/>
            <pc:sldMk cId="2468471419" sldId="284"/>
            <ac:spMk id="5" creationId="{00000000-0000-0000-0000-000000000000}"/>
          </ac:spMkLst>
        </pc:spChg>
        <pc:spChg chg="del">
          <ac:chgData name="shanker valipireddy" userId="eeb7884132587959" providerId="LiveId" clId="{FC63A6BD-AB04-44F5-956D-35A7D9BE0227}" dt="2023-01-15T09:36:18.040" v="234" actId="478"/>
          <ac:spMkLst>
            <pc:docMk/>
            <pc:sldMk cId="2468471419" sldId="284"/>
            <ac:spMk id="6" creationId="{00000000-0000-0000-0000-000000000000}"/>
          </ac:spMkLst>
        </pc:spChg>
        <pc:spChg chg="add del">
          <ac:chgData name="shanker valipireddy" userId="eeb7884132587959" providerId="LiveId" clId="{FC63A6BD-AB04-44F5-956D-35A7D9BE0227}" dt="2023-01-15T09:36:30.898" v="241" actId="478"/>
          <ac:spMkLst>
            <pc:docMk/>
            <pc:sldMk cId="2468471419" sldId="284"/>
            <ac:spMk id="7" creationId="{00000000-0000-0000-0000-000000000000}"/>
          </ac:spMkLst>
        </pc:spChg>
        <pc:spChg chg="add mod">
          <ac:chgData name="shanker valipireddy" userId="eeb7884132587959" providerId="LiveId" clId="{FC63A6BD-AB04-44F5-956D-35A7D9BE0227}" dt="2023-01-15T10:46:34.568" v="1196" actId="5793"/>
          <ac:spMkLst>
            <pc:docMk/>
            <pc:sldMk cId="2468471419" sldId="284"/>
            <ac:spMk id="8" creationId="{9731D2D3-BC98-BB62-910A-2D9242DF25D8}"/>
          </ac:spMkLst>
        </pc:spChg>
      </pc:sldChg>
      <pc:sldChg chg="del">
        <pc:chgData name="shanker valipireddy" userId="eeb7884132587959" providerId="LiveId" clId="{FC63A6BD-AB04-44F5-956D-35A7D9BE0227}" dt="2023-01-15T11:04:40.677" v="1561" actId="47"/>
        <pc:sldMkLst>
          <pc:docMk/>
          <pc:sldMk cId="3698778724" sldId="285"/>
        </pc:sldMkLst>
      </pc:sldChg>
      <pc:sldChg chg="addSp delSp modSp add mod">
        <pc:chgData name="shanker valipireddy" userId="eeb7884132587959" providerId="LiveId" clId="{FC63A6BD-AB04-44F5-956D-35A7D9BE0227}" dt="2023-01-15T10:57:42.094" v="1424" actId="14100"/>
        <pc:sldMkLst>
          <pc:docMk/>
          <pc:sldMk cId="1815456497" sldId="286"/>
        </pc:sldMkLst>
        <pc:spChg chg="mod">
          <ac:chgData name="shanker valipireddy" userId="eeb7884132587959" providerId="LiveId" clId="{FC63A6BD-AB04-44F5-956D-35A7D9BE0227}" dt="2023-01-15T10:57:27.799" v="1423" actId="20577"/>
          <ac:spMkLst>
            <pc:docMk/>
            <pc:sldMk cId="1815456497" sldId="286"/>
            <ac:spMk id="2" creationId="{46E712DA-294C-D322-0752-A5AFC6BF7AC0}"/>
          </ac:spMkLst>
        </pc:spChg>
        <pc:spChg chg="mod">
          <ac:chgData name="shanker valipireddy" userId="eeb7884132587959" providerId="LiveId" clId="{FC63A6BD-AB04-44F5-956D-35A7D9BE0227}" dt="2023-01-15T10:57:42.094" v="1424" actId="14100"/>
          <ac:spMkLst>
            <pc:docMk/>
            <pc:sldMk cId="1815456497" sldId="286"/>
            <ac:spMk id="4" creationId="{00000000-0000-0000-0000-000000000000}"/>
          </ac:spMkLst>
        </pc:spChg>
        <pc:picChg chg="add del mod">
          <ac:chgData name="shanker valipireddy" userId="eeb7884132587959" providerId="LiveId" clId="{FC63A6BD-AB04-44F5-956D-35A7D9BE0227}" dt="2023-01-15T10:51:34.431" v="1210" actId="478"/>
          <ac:picMkLst>
            <pc:docMk/>
            <pc:sldMk cId="1815456497" sldId="286"/>
            <ac:picMk id="1028" creationId="{EE529BCF-7ED9-2771-5134-AE257AF6C465}"/>
          </ac:picMkLst>
        </pc:picChg>
        <pc:picChg chg="add del mod">
          <ac:chgData name="shanker valipireddy" userId="eeb7884132587959" providerId="LiveId" clId="{FC63A6BD-AB04-44F5-956D-35A7D9BE0227}" dt="2023-01-15T10:51:32.655" v="1209"/>
          <ac:picMkLst>
            <pc:docMk/>
            <pc:sldMk cId="1815456497" sldId="286"/>
            <ac:picMk id="2050" creationId="{E1163F06-6EA4-A976-EBD4-B95389FB6B41}"/>
          </ac:picMkLst>
        </pc:picChg>
        <pc:picChg chg="add mod">
          <ac:chgData name="shanker valipireddy" userId="eeb7884132587959" providerId="LiveId" clId="{FC63A6BD-AB04-44F5-956D-35A7D9BE0227}" dt="2023-01-15T10:51:47.536" v="1214" actId="1076"/>
          <ac:picMkLst>
            <pc:docMk/>
            <pc:sldMk cId="1815456497" sldId="286"/>
            <ac:picMk id="2052" creationId="{7DAC43D5-D73B-2079-826D-C59435E47D96}"/>
          </ac:picMkLst>
        </pc:picChg>
      </pc:sldChg>
      <pc:sldChg chg="addSp modSp add mod">
        <pc:chgData name="shanker valipireddy" userId="eeb7884132587959" providerId="LiveId" clId="{FC63A6BD-AB04-44F5-956D-35A7D9BE0227}" dt="2023-01-15T10:37:35.517" v="1155" actId="1076"/>
        <pc:sldMkLst>
          <pc:docMk/>
          <pc:sldMk cId="1929070680" sldId="287"/>
        </pc:sldMkLst>
        <pc:spChg chg="mod">
          <ac:chgData name="shanker valipireddy" userId="eeb7884132587959" providerId="LiveId" clId="{FC63A6BD-AB04-44F5-956D-35A7D9BE0227}" dt="2023-01-15T10:19:52.847" v="546" actId="20577"/>
          <ac:spMkLst>
            <pc:docMk/>
            <pc:sldMk cId="1929070680" sldId="287"/>
            <ac:spMk id="4" creationId="{00000000-0000-0000-0000-000000000000}"/>
          </ac:spMkLst>
        </pc:spChg>
        <pc:spChg chg="mod">
          <ac:chgData name="shanker valipireddy" userId="eeb7884132587959" providerId="LiveId" clId="{FC63A6BD-AB04-44F5-956D-35A7D9BE0227}" dt="2023-01-15T10:37:25.364" v="1154" actId="20577"/>
          <ac:spMkLst>
            <pc:docMk/>
            <pc:sldMk cId="1929070680" sldId="287"/>
            <ac:spMk id="8" creationId="{9731D2D3-BC98-BB62-910A-2D9242DF25D8}"/>
          </ac:spMkLst>
        </pc:spChg>
        <pc:picChg chg="add mod">
          <ac:chgData name="shanker valipireddy" userId="eeb7884132587959" providerId="LiveId" clId="{FC63A6BD-AB04-44F5-956D-35A7D9BE0227}" dt="2023-01-15T10:37:35.517" v="1155" actId="1076"/>
          <ac:picMkLst>
            <pc:docMk/>
            <pc:sldMk cId="1929070680" sldId="287"/>
            <ac:picMk id="2" creationId="{D484441B-095D-1B51-BFBA-084E8D7C324D}"/>
          </ac:picMkLst>
        </pc:picChg>
      </pc:sldChg>
      <pc:sldChg chg="addSp delSp modSp add mod">
        <pc:chgData name="shanker valipireddy" userId="eeb7884132587959" providerId="LiveId" clId="{FC63A6BD-AB04-44F5-956D-35A7D9BE0227}" dt="2023-01-15T11:04:26.429" v="1559" actId="20577"/>
        <pc:sldMkLst>
          <pc:docMk/>
          <pc:sldMk cId="294505082" sldId="288"/>
        </pc:sldMkLst>
        <pc:spChg chg="mod">
          <ac:chgData name="shanker valipireddy" userId="eeb7884132587959" providerId="LiveId" clId="{FC63A6BD-AB04-44F5-956D-35A7D9BE0227}" dt="2023-01-15T10:41:39.252" v="1185" actId="20577"/>
          <ac:spMkLst>
            <pc:docMk/>
            <pc:sldMk cId="294505082" sldId="288"/>
            <ac:spMk id="4" creationId="{00000000-0000-0000-0000-000000000000}"/>
          </ac:spMkLst>
        </pc:spChg>
        <pc:spChg chg="mod">
          <ac:chgData name="shanker valipireddy" userId="eeb7884132587959" providerId="LiveId" clId="{FC63A6BD-AB04-44F5-956D-35A7D9BE0227}" dt="2023-01-15T11:04:26.429" v="1559" actId="20577"/>
          <ac:spMkLst>
            <pc:docMk/>
            <pc:sldMk cId="294505082" sldId="288"/>
            <ac:spMk id="8" creationId="{9731D2D3-BC98-BB62-910A-2D9242DF25D8}"/>
          </ac:spMkLst>
        </pc:spChg>
        <pc:picChg chg="del">
          <ac:chgData name="shanker valipireddy" userId="eeb7884132587959" providerId="LiveId" clId="{FC63A6BD-AB04-44F5-956D-35A7D9BE0227}" dt="2023-01-15T10:42:33.937" v="1187" actId="478"/>
          <ac:picMkLst>
            <pc:docMk/>
            <pc:sldMk cId="294505082" sldId="288"/>
            <ac:picMk id="2" creationId="{D484441B-095D-1B51-BFBA-084E8D7C324D}"/>
          </ac:picMkLst>
        </pc:picChg>
        <pc:picChg chg="add mod">
          <ac:chgData name="shanker valipireddy" userId="eeb7884132587959" providerId="LiveId" clId="{FC63A6BD-AB04-44F5-956D-35A7D9BE0227}" dt="2023-01-15T10:42:37.013" v="1188" actId="1076"/>
          <ac:picMkLst>
            <pc:docMk/>
            <pc:sldMk cId="294505082" sldId="288"/>
            <ac:picMk id="5" creationId="{19DA16C0-D7B4-9E2C-06DE-36160B052789}"/>
          </ac:picMkLst>
        </pc:picChg>
      </pc:sldChg>
      <pc:sldChg chg="modSp add mod ord">
        <pc:chgData name="shanker valipireddy" userId="eeb7884132587959" providerId="LiveId" clId="{FC63A6BD-AB04-44F5-956D-35A7D9BE0227}" dt="2023-01-15T11:06:55.120" v="1611" actId="255"/>
        <pc:sldMkLst>
          <pc:docMk/>
          <pc:sldMk cId="4166169496" sldId="289"/>
        </pc:sldMkLst>
        <pc:spChg chg="mod">
          <ac:chgData name="shanker valipireddy" userId="eeb7884132587959" providerId="LiveId" clId="{FC63A6BD-AB04-44F5-956D-35A7D9BE0227}" dt="2023-01-15T11:06:55.120" v="1611" actId="255"/>
          <ac:spMkLst>
            <pc:docMk/>
            <pc:sldMk cId="4166169496" sldId="28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417F3-43BA-4B46-9769-1281DEE532CF}"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C32A6-6A80-4974-B73D-B9D9AC0B9E02}" type="slidenum">
              <a:rPr lang="en-US" smtClean="0"/>
              <a:t>‹#›</a:t>
            </a:fld>
            <a:endParaRPr lang="en-US"/>
          </a:p>
        </p:txBody>
      </p:sp>
    </p:spTree>
    <p:extLst>
      <p:ext uri="{BB962C8B-B14F-4D97-AF65-F5344CB8AC3E}">
        <p14:creationId xmlns:p14="http://schemas.microsoft.com/office/powerpoint/2010/main" val="2923363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350E90-9612-4CAA-8627-46BCDCCF9A2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20068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50E90-9612-4CAA-8627-46BCDCCF9A2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211397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50E90-9612-4CAA-8627-46BCDCCF9A2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47209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50E90-9612-4CAA-8627-46BCDCCF9A2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74081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350E90-9612-4CAA-8627-46BCDCCF9A2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299773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350E90-9612-4CAA-8627-46BCDCCF9A28}"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31619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350E90-9612-4CAA-8627-46BCDCCF9A28}"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35743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350E90-9612-4CAA-8627-46BCDCCF9A28}"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98402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50E90-9612-4CAA-8627-46BCDCCF9A28}"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69244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350E90-9612-4CAA-8627-46BCDCCF9A28}"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133975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350E90-9612-4CAA-8627-46BCDCCF9A28}"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84D6F-E57A-46EC-94F2-BBF02EC7D927}" type="slidenum">
              <a:rPr lang="en-US" smtClean="0"/>
              <a:t>‹#›</a:t>
            </a:fld>
            <a:endParaRPr lang="en-US"/>
          </a:p>
        </p:txBody>
      </p:sp>
    </p:spTree>
    <p:extLst>
      <p:ext uri="{BB962C8B-B14F-4D97-AF65-F5344CB8AC3E}">
        <p14:creationId xmlns:p14="http://schemas.microsoft.com/office/powerpoint/2010/main" val="331229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50E90-9612-4CAA-8627-46BCDCCF9A28}" type="datetimeFigureOut">
              <a:rPr lang="en-US" smtClean="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84D6F-E57A-46EC-94F2-BBF02EC7D927}" type="slidenum">
              <a:rPr lang="en-US" smtClean="0"/>
              <a:t>‹#›</a:t>
            </a:fld>
            <a:endParaRPr lang="en-US"/>
          </a:p>
        </p:txBody>
      </p:sp>
    </p:spTree>
    <p:extLst>
      <p:ext uri="{BB962C8B-B14F-4D97-AF65-F5344CB8AC3E}">
        <p14:creationId xmlns:p14="http://schemas.microsoft.com/office/powerpoint/2010/main" val="2440530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5608" y="879895"/>
            <a:ext cx="8488392" cy="315471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dirty="0">
                <a:solidFill>
                  <a:schemeClr val="accent2">
                    <a:lumMod val="75000"/>
                  </a:schemeClr>
                </a:solidFill>
              </a:rPr>
              <a:t>Python ETL Layer</a:t>
            </a:r>
            <a:br>
              <a:rPr lang="en-US" sz="2800" b="1" dirty="0">
                <a:solidFill>
                  <a:schemeClr val="accent2">
                    <a:lumMod val="75000"/>
                  </a:schemeClr>
                </a:solidFill>
              </a:rPr>
            </a:br>
            <a:br>
              <a:rPr lang="en-US" sz="2800" b="1" dirty="0">
                <a:solidFill>
                  <a:schemeClr val="accent2">
                    <a:lumMod val="75000"/>
                  </a:schemeClr>
                </a:solidFill>
              </a:rPr>
            </a:br>
            <a:r>
              <a:rPr lang="en-US" sz="2800" b="1" dirty="0">
                <a:solidFill>
                  <a:schemeClr val="accent2">
                    <a:lumMod val="75000"/>
                  </a:schemeClr>
                </a:solidFill>
              </a:rPr>
              <a:t>  --  Using AWS Cloud Infrastructure</a:t>
            </a:r>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marL="285750" indent="-285750">
              <a:spcAft>
                <a:spcPts val="600"/>
              </a:spcAft>
              <a:buFont typeface="Arial" panose="020B0604020202020204" pitchFamily="34" charset="0"/>
              <a:buChar char="•"/>
            </a:pPr>
            <a:r>
              <a:rPr lang="en-US" sz="2000" b="1" i="1" dirty="0">
                <a:solidFill>
                  <a:schemeClr val="accent2">
                    <a:lumMod val="75000"/>
                  </a:schemeClr>
                </a:solidFill>
              </a:rPr>
              <a:t>Shanker Valipireddy</a:t>
            </a:r>
            <a:br>
              <a:rPr lang="en-US" sz="2000" i="1" dirty="0"/>
            </a:br>
            <a:br>
              <a:rPr lang="en-US" sz="2000" i="1" dirty="0"/>
            </a:br>
            <a:endParaRPr lang="en-US" sz="2000" i="1" dirty="0"/>
          </a:p>
        </p:txBody>
      </p:sp>
    </p:spTree>
    <p:extLst>
      <p:ext uri="{BB962C8B-B14F-4D97-AF65-F5344CB8AC3E}">
        <p14:creationId xmlns:p14="http://schemas.microsoft.com/office/powerpoint/2010/main" val="317863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597" y="638356"/>
            <a:ext cx="8488392" cy="523220"/>
          </a:xfrm>
          <a:prstGeom prst="rect">
            <a:avLst/>
          </a:prstGeom>
        </p:spPr>
        <p:txBody>
          <a:bodyPr wrap="square">
            <a:spAutoFit/>
          </a:bodyPr>
          <a:lstStyle/>
          <a:p>
            <a:r>
              <a:rPr lang="en-US" sz="2800" b="1" dirty="0">
                <a:solidFill>
                  <a:schemeClr val="accent2">
                    <a:lumMod val="75000"/>
                  </a:schemeClr>
                </a:solidFill>
              </a:rPr>
              <a:t>Executive Summary</a:t>
            </a:r>
            <a:endParaRPr lang="en-US" sz="2000" i="1" dirty="0"/>
          </a:p>
        </p:txBody>
      </p:sp>
      <p:sp>
        <p:nvSpPr>
          <p:cNvPr id="3" name="TextBox 2"/>
          <p:cNvSpPr txBox="1"/>
          <p:nvPr/>
        </p:nvSpPr>
        <p:spPr>
          <a:xfrm>
            <a:off x="655608" y="1257026"/>
            <a:ext cx="11342370" cy="392415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b="1" dirty="0">
                <a:solidFill>
                  <a:srgbClr val="0070C0"/>
                </a:solidFill>
              </a:rPr>
              <a:t>Objective and Scope</a:t>
            </a:r>
          </a:p>
          <a:p>
            <a:pPr marL="548640" lvl="1" indent="-274320">
              <a:spcAft>
                <a:spcPts val="600"/>
              </a:spcAft>
              <a:buFont typeface="Arial" panose="020B0604020202020204" pitchFamily="34" charset="0"/>
              <a:buChar char="•"/>
            </a:pPr>
            <a:r>
              <a:rPr lang="en-US" sz="1600" dirty="0"/>
              <a:t>The proposed work plan aims to create the Python ETL script (etl.py)and create a MySQL RDS instance using CloudFormation template. Once created, integrate the ETL script with MySQL and store the transformed table into MySQL transformed_table</a:t>
            </a:r>
          </a:p>
          <a:p>
            <a:pPr marL="548640" lvl="1" indent="-274320">
              <a:spcAft>
                <a:spcPts val="600"/>
              </a:spcAft>
              <a:buFont typeface="Arial" panose="020B0604020202020204" pitchFamily="34" charset="0"/>
              <a:buChar char="•"/>
            </a:pPr>
            <a:r>
              <a:rPr lang="en-US" sz="1600" dirty="0"/>
              <a:t>The project will be divided into several stages, Create Python ETL script, Create CloudFormation  template, Create CloudFormation stack which provisions the MySQL RDS Instance and  test the ETL script and it’s integration with MySQL database</a:t>
            </a:r>
            <a:endParaRPr lang="en-US" sz="1200" dirty="0"/>
          </a:p>
          <a:p>
            <a:pPr marL="548640" lvl="1" indent="-274320">
              <a:spcAft>
                <a:spcPts val="600"/>
              </a:spcAft>
              <a:buFont typeface="Arial" panose="020B0604020202020204" pitchFamily="34" charset="0"/>
              <a:buChar char="•"/>
            </a:pPr>
            <a:r>
              <a:rPr lang="en-US" sz="1600" dirty="0"/>
              <a:t>A detailed steps at each stage is provided. Architecture diagram provided</a:t>
            </a:r>
            <a:endParaRPr lang="en-US" sz="300" dirty="0"/>
          </a:p>
          <a:p>
            <a:pPr marL="285750" indent="-285750">
              <a:spcAft>
                <a:spcPts val="600"/>
              </a:spcAft>
              <a:buFont typeface="Arial" panose="020B0604020202020204" pitchFamily="34" charset="0"/>
              <a:buChar char="•"/>
            </a:pPr>
            <a:r>
              <a:rPr lang="en-US" sz="2000" b="1" dirty="0">
                <a:solidFill>
                  <a:srgbClr val="0070C0"/>
                </a:solidFill>
              </a:rPr>
              <a:t>Key Deliverables  :</a:t>
            </a:r>
            <a:endParaRPr lang="en-US" sz="2000" b="1" dirty="0"/>
          </a:p>
          <a:p>
            <a:pPr marL="548640" lvl="1" indent="-342900">
              <a:spcAft>
                <a:spcPts val="600"/>
              </a:spcAft>
              <a:buFont typeface="Arial" panose="020B0604020202020204" pitchFamily="34" charset="0"/>
              <a:buChar char="•"/>
            </a:pPr>
            <a:r>
              <a:rPr lang="en-US" sz="1600" b="1" dirty="0"/>
              <a:t> </a:t>
            </a:r>
            <a:r>
              <a:rPr lang="en-US" sz="1600" dirty="0"/>
              <a:t>The key deliverables of the project include Python ETL script uses </a:t>
            </a:r>
            <a:r>
              <a:rPr lang="en-US" sz="1600" dirty="0" err="1"/>
              <a:t>PySpark</a:t>
            </a:r>
            <a:r>
              <a:rPr lang="en-US" sz="1600" dirty="0"/>
              <a:t>, CloudFormation template, MySQL JDBC connector</a:t>
            </a:r>
            <a:endParaRPr lang="en-US" sz="1600" b="1" dirty="0"/>
          </a:p>
          <a:p>
            <a:pPr marL="285750" indent="-285750">
              <a:spcAft>
                <a:spcPts val="600"/>
              </a:spcAft>
              <a:buFont typeface="Arial" panose="020B0604020202020204" pitchFamily="34" charset="0"/>
              <a:buChar char="•"/>
            </a:pPr>
            <a:r>
              <a:rPr lang="en-US" sz="2000" b="1" dirty="0">
                <a:solidFill>
                  <a:srgbClr val="0070C0"/>
                </a:solidFill>
              </a:rPr>
              <a:t>Potential Outcomes:</a:t>
            </a:r>
            <a:endParaRPr lang="en-US" sz="2000" b="1" dirty="0"/>
          </a:p>
          <a:p>
            <a:pPr marL="548640" lvl="1" indent="-342900">
              <a:spcAft>
                <a:spcPts val="600"/>
              </a:spcAft>
              <a:buFont typeface="Arial" panose="020B0604020202020204" pitchFamily="34" charset="0"/>
              <a:buChar char="•"/>
            </a:pPr>
            <a:r>
              <a:rPr lang="en-US" sz="1600" dirty="0"/>
              <a:t>The potential outcomes of the project include the successful ETL layer</a:t>
            </a:r>
            <a:endParaRPr lang="en-US" sz="1600" b="1" dirty="0"/>
          </a:p>
          <a:p>
            <a:pPr marL="205740" lvl="1">
              <a:spcBef>
                <a:spcPts val="600"/>
              </a:spcBef>
              <a:spcAft>
                <a:spcPts val="600"/>
              </a:spcAft>
            </a:pPr>
            <a:endParaRPr lang="en-US" sz="1600" b="1" dirty="0"/>
          </a:p>
        </p:txBody>
      </p:sp>
    </p:spTree>
    <p:extLst>
      <p:ext uri="{BB962C8B-B14F-4D97-AF65-F5344CB8AC3E}">
        <p14:creationId xmlns:p14="http://schemas.microsoft.com/office/powerpoint/2010/main" val="77102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9729" y="357018"/>
            <a:ext cx="8012345"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Project Architecture </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sp>
        <p:nvSpPr>
          <p:cNvPr id="8" name="TextBox 7">
            <a:extLst>
              <a:ext uri="{FF2B5EF4-FFF2-40B4-BE49-F238E27FC236}">
                <a16:creationId xmlns:a16="http://schemas.microsoft.com/office/drawing/2014/main" id="{9731D2D3-BC98-BB62-910A-2D9242DF25D8}"/>
              </a:ext>
            </a:extLst>
          </p:cNvPr>
          <p:cNvSpPr txBox="1"/>
          <p:nvPr/>
        </p:nvSpPr>
        <p:spPr>
          <a:xfrm>
            <a:off x="8920596" y="296140"/>
            <a:ext cx="2469514" cy="480131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b="1" dirty="0">
                <a:solidFill>
                  <a:srgbClr val="0070C0"/>
                </a:solidFill>
              </a:rPr>
              <a:t>ETL layer </a:t>
            </a:r>
          </a:p>
          <a:p>
            <a:pPr marL="285750" indent="-285750">
              <a:spcAft>
                <a:spcPts val="600"/>
              </a:spcAft>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548640" lvl="1" indent="-274320">
              <a:spcAft>
                <a:spcPts val="6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Initially launched EC2 instance and stored the etl.py script and the input data given in the challenge.</a:t>
            </a:r>
          </a:p>
          <a:p>
            <a:pPr marL="548640" lvl="1" indent="-274320">
              <a:spcAft>
                <a:spcPts val="6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Provisioned the AWS RDS MySQL instance with the help of CloudFormation template</a:t>
            </a:r>
            <a:r>
              <a:rPr lang="en-US" sz="1600" dirty="0">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548640" lvl="1" indent="-274320">
              <a:spcAft>
                <a:spcPts val="6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Integrated the Python script with MySQL </a:t>
            </a:r>
          </a:p>
          <a:p>
            <a:pPr marL="205740" lvl="1">
              <a:spcBef>
                <a:spcPts val="600"/>
              </a:spcBef>
              <a:spcAft>
                <a:spcPts val="600"/>
              </a:spcAft>
            </a:pPr>
            <a:endParaRPr lang="en-US" sz="1600" b="1" dirty="0"/>
          </a:p>
        </p:txBody>
      </p:sp>
      <p:pic>
        <p:nvPicPr>
          <p:cNvPr id="5" name="Picture 4">
            <a:extLst>
              <a:ext uri="{FF2B5EF4-FFF2-40B4-BE49-F238E27FC236}">
                <a16:creationId xmlns:a16="http://schemas.microsoft.com/office/drawing/2014/main" id="{8CB2E640-118E-23BF-D9BD-35BC33E07264}"/>
              </a:ext>
            </a:extLst>
          </p:cNvPr>
          <p:cNvPicPr>
            <a:picLocks noChangeAspect="1"/>
          </p:cNvPicPr>
          <p:nvPr/>
        </p:nvPicPr>
        <p:blipFill>
          <a:blip r:embed="rId2"/>
          <a:stretch>
            <a:fillRect/>
          </a:stretch>
        </p:blipFill>
        <p:spPr>
          <a:xfrm>
            <a:off x="288317" y="1814935"/>
            <a:ext cx="8134409" cy="2667019"/>
          </a:xfrm>
          <a:prstGeom prst="rect">
            <a:avLst/>
          </a:prstGeom>
        </p:spPr>
      </p:pic>
    </p:spTree>
    <p:extLst>
      <p:ext uri="{BB962C8B-B14F-4D97-AF65-F5344CB8AC3E}">
        <p14:creationId xmlns:p14="http://schemas.microsoft.com/office/powerpoint/2010/main" val="246847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9729" y="388190"/>
            <a:ext cx="8012345"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Work Plan- Steps</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sp>
        <p:nvSpPr>
          <p:cNvPr id="8" name="TextBox 7">
            <a:extLst>
              <a:ext uri="{FF2B5EF4-FFF2-40B4-BE49-F238E27FC236}">
                <a16:creationId xmlns:a16="http://schemas.microsoft.com/office/drawing/2014/main" id="{9731D2D3-BC98-BB62-910A-2D9242DF25D8}"/>
              </a:ext>
            </a:extLst>
          </p:cNvPr>
          <p:cNvSpPr txBox="1"/>
          <p:nvPr/>
        </p:nvSpPr>
        <p:spPr>
          <a:xfrm>
            <a:off x="805296" y="841665"/>
            <a:ext cx="11156314" cy="1551963"/>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Below are the steps performed to ETL Layer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Created Python script(etl.py) which uses the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pyspark</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pymysql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libraries: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05740" lvl="1">
              <a:spcBef>
                <a:spcPts val="600"/>
              </a:spcBef>
              <a:spcAft>
                <a:spcPts val="600"/>
              </a:spcAft>
            </a:pPr>
            <a:endParaRPr lang="en-US" sz="1200" b="1" dirty="0"/>
          </a:p>
          <a:p>
            <a:pPr marL="205740" lvl="1">
              <a:spcBef>
                <a:spcPts val="600"/>
              </a:spcBef>
              <a:spcAft>
                <a:spcPts val="600"/>
              </a:spcAft>
            </a:pPr>
            <a:endParaRPr lang="en-US" sz="1600" b="1" dirty="0"/>
          </a:p>
        </p:txBody>
      </p:sp>
      <p:pic>
        <p:nvPicPr>
          <p:cNvPr id="5" name="Picture 4">
            <a:extLst>
              <a:ext uri="{FF2B5EF4-FFF2-40B4-BE49-F238E27FC236}">
                <a16:creationId xmlns:a16="http://schemas.microsoft.com/office/drawing/2014/main" id="{998B02D8-3493-A7DE-D740-D5AE24E5B3A0}"/>
              </a:ext>
            </a:extLst>
          </p:cNvPr>
          <p:cNvPicPr>
            <a:picLocks noChangeAspect="1"/>
          </p:cNvPicPr>
          <p:nvPr/>
        </p:nvPicPr>
        <p:blipFill>
          <a:blip r:embed="rId2"/>
          <a:stretch>
            <a:fillRect/>
          </a:stretch>
        </p:blipFill>
        <p:spPr>
          <a:xfrm>
            <a:off x="1203065" y="2027100"/>
            <a:ext cx="8683919" cy="4559896"/>
          </a:xfrm>
          <a:prstGeom prst="rect">
            <a:avLst/>
          </a:prstGeom>
        </p:spPr>
      </p:pic>
    </p:spTree>
    <p:extLst>
      <p:ext uri="{BB962C8B-B14F-4D97-AF65-F5344CB8AC3E}">
        <p14:creationId xmlns:p14="http://schemas.microsoft.com/office/powerpoint/2010/main" val="192907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9729" y="388190"/>
            <a:ext cx="8012345"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Work Plan- Steps</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sp>
        <p:nvSpPr>
          <p:cNvPr id="8" name="TextBox 7">
            <a:extLst>
              <a:ext uri="{FF2B5EF4-FFF2-40B4-BE49-F238E27FC236}">
                <a16:creationId xmlns:a16="http://schemas.microsoft.com/office/drawing/2014/main" id="{9731D2D3-BC98-BB62-910A-2D9242DF25D8}"/>
              </a:ext>
            </a:extLst>
          </p:cNvPr>
          <p:cNvSpPr txBox="1"/>
          <p:nvPr/>
        </p:nvSpPr>
        <p:spPr>
          <a:xfrm>
            <a:off x="841664" y="1231324"/>
            <a:ext cx="11156314" cy="1551963"/>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Below are the steps performed to create the ETL Layer.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 Created a CloudFormation template to provision MySQL database with credentials(</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username,password</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05740" lvl="1">
              <a:spcBef>
                <a:spcPts val="600"/>
              </a:spcBef>
              <a:spcAft>
                <a:spcPts val="600"/>
              </a:spcAft>
            </a:pPr>
            <a:endParaRPr lang="en-US" sz="1200" b="1" dirty="0"/>
          </a:p>
          <a:p>
            <a:pPr marL="205740" lvl="1">
              <a:spcBef>
                <a:spcPts val="600"/>
              </a:spcBef>
              <a:spcAft>
                <a:spcPts val="600"/>
              </a:spcAft>
            </a:pPr>
            <a:endParaRPr lang="en-US" sz="1600" b="1" dirty="0"/>
          </a:p>
        </p:txBody>
      </p:sp>
      <p:pic>
        <p:nvPicPr>
          <p:cNvPr id="5" name="Picture 4">
            <a:extLst>
              <a:ext uri="{FF2B5EF4-FFF2-40B4-BE49-F238E27FC236}">
                <a16:creationId xmlns:a16="http://schemas.microsoft.com/office/drawing/2014/main" id="{E888D5D3-F599-5E50-9EF6-8E77ABA0A56E}"/>
              </a:ext>
            </a:extLst>
          </p:cNvPr>
          <p:cNvPicPr>
            <a:picLocks noChangeAspect="1"/>
          </p:cNvPicPr>
          <p:nvPr/>
        </p:nvPicPr>
        <p:blipFill>
          <a:blip r:embed="rId2"/>
          <a:stretch>
            <a:fillRect/>
          </a:stretch>
        </p:blipFill>
        <p:spPr>
          <a:xfrm>
            <a:off x="1878131" y="2957067"/>
            <a:ext cx="6648499" cy="3333774"/>
          </a:xfrm>
          <a:prstGeom prst="rect">
            <a:avLst/>
          </a:prstGeom>
        </p:spPr>
      </p:pic>
    </p:spTree>
    <p:extLst>
      <p:ext uri="{BB962C8B-B14F-4D97-AF65-F5344CB8AC3E}">
        <p14:creationId xmlns:p14="http://schemas.microsoft.com/office/powerpoint/2010/main" val="586320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31D2D3-BC98-BB62-910A-2D9242DF25D8}"/>
              </a:ext>
            </a:extLst>
          </p:cNvPr>
          <p:cNvSpPr txBox="1"/>
          <p:nvPr/>
        </p:nvSpPr>
        <p:spPr>
          <a:xfrm>
            <a:off x="659226" y="558864"/>
            <a:ext cx="11156314" cy="1551963"/>
          </a:xfrm>
          <a:prstGeom prst="rect">
            <a:avLst/>
          </a:prstGeom>
          <a:noFill/>
        </p:spPr>
        <p:txBody>
          <a:bodyPr wrap="square" rtlCol="0">
            <a:spAutoFit/>
          </a:bodyPr>
          <a:lstStyle/>
          <a:p>
            <a:pPr marR="0" lvl="0">
              <a:lnSpc>
                <a:spcPct val="107000"/>
              </a:lnSpc>
              <a:spcBef>
                <a:spcPts val="0"/>
              </a:spcBef>
              <a:spcAft>
                <a:spcPts val="800"/>
              </a:spcAf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3.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Created CloudFormation stack using AWS console.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05740" lvl="1">
              <a:spcBef>
                <a:spcPts val="600"/>
              </a:spcBef>
              <a:spcAft>
                <a:spcPts val="600"/>
              </a:spcAft>
            </a:pPr>
            <a:endParaRPr lang="en-US" sz="1200" b="1" dirty="0"/>
          </a:p>
          <a:p>
            <a:pPr marL="205740" lvl="1">
              <a:spcBef>
                <a:spcPts val="600"/>
              </a:spcBef>
              <a:spcAft>
                <a:spcPts val="600"/>
              </a:spcAft>
            </a:pPr>
            <a:endParaRPr lang="en-US" sz="1600" b="1" dirty="0"/>
          </a:p>
        </p:txBody>
      </p:sp>
      <p:sp>
        <p:nvSpPr>
          <p:cNvPr id="9" name="Rectangle 8">
            <a:extLst>
              <a:ext uri="{FF2B5EF4-FFF2-40B4-BE49-F238E27FC236}">
                <a16:creationId xmlns:a16="http://schemas.microsoft.com/office/drawing/2014/main" id="{FA228998-D909-2CCA-C4E7-148E23C61B6C}"/>
              </a:ext>
            </a:extLst>
          </p:cNvPr>
          <p:cNvSpPr/>
          <p:nvPr/>
        </p:nvSpPr>
        <p:spPr>
          <a:xfrm>
            <a:off x="659226" y="211209"/>
            <a:ext cx="8012345" cy="2846933"/>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Work Plan- Steps</a:t>
            </a:r>
          </a:p>
          <a:p>
            <a:pPr>
              <a:spcAft>
                <a:spcPts val="600"/>
              </a:spcAft>
            </a:pP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pic>
        <p:nvPicPr>
          <p:cNvPr id="6" name="Picture 5">
            <a:extLst>
              <a:ext uri="{FF2B5EF4-FFF2-40B4-BE49-F238E27FC236}">
                <a16:creationId xmlns:a16="http://schemas.microsoft.com/office/drawing/2014/main" id="{6489477A-D5CE-635C-639B-DE3B8B37E75E}"/>
              </a:ext>
            </a:extLst>
          </p:cNvPr>
          <p:cNvPicPr>
            <a:picLocks noChangeAspect="1"/>
          </p:cNvPicPr>
          <p:nvPr/>
        </p:nvPicPr>
        <p:blipFill>
          <a:blip r:embed="rId2"/>
          <a:stretch>
            <a:fillRect/>
          </a:stretch>
        </p:blipFill>
        <p:spPr>
          <a:xfrm>
            <a:off x="1091380" y="1634675"/>
            <a:ext cx="9761466" cy="4922394"/>
          </a:xfrm>
          <a:prstGeom prst="rect">
            <a:avLst/>
          </a:prstGeom>
        </p:spPr>
      </p:pic>
    </p:spTree>
    <p:extLst>
      <p:ext uri="{BB962C8B-B14F-4D97-AF65-F5344CB8AC3E}">
        <p14:creationId xmlns:p14="http://schemas.microsoft.com/office/powerpoint/2010/main" val="219217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31D2D3-BC98-BB62-910A-2D9242DF25D8}"/>
              </a:ext>
            </a:extLst>
          </p:cNvPr>
          <p:cNvSpPr txBox="1"/>
          <p:nvPr/>
        </p:nvSpPr>
        <p:spPr>
          <a:xfrm>
            <a:off x="659822" y="742951"/>
            <a:ext cx="11156314" cy="1950919"/>
          </a:xfrm>
          <a:prstGeom prst="rect">
            <a:avLst/>
          </a:prstGeom>
          <a:noFill/>
        </p:spPr>
        <p:txBody>
          <a:bodyPr wrap="square" rtlCol="0">
            <a:spAutoFit/>
          </a:bodyPr>
          <a:lstStyle/>
          <a:p>
            <a:pPr marR="0" lvl="0">
              <a:lnSpc>
                <a:spcPct val="107000"/>
              </a:lnSpc>
              <a:spcBef>
                <a:spcPts val="0"/>
              </a:spcBef>
              <a:spcAft>
                <a:spcPts val="800"/>
              </a:spcAf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4.</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Create AWS RDS MySQL database instance.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05740" lvl="1">
              <a:spcBef>
                <a:spcPts val="600"/>
              </a:spcBef>
              <a:spcAft>
                <a:spcPts val="600"/>
              </a:spcAft>
            </a:pPr>
            <a:endParaRPr lang="en-US" sz="1200" b="1" dirty="0"/>
          </a:p>
          <a:p>
            <a:pPr marL="205740" lvl="1">
              <a:spcBef>
                <a:spcPts val="600"/>
              </a:spcBef>
              <a:spcAft>
                <a:spcPts val="600"/>
              </a:spcAft>
            </a:pPr>
            <a:endParaRPr lang="en-US" sz="1600" b="1" dirty="0"/>
          </a:p>
        </p:txBody>
      </p:sp>
      <p:sp>
        <p:nvSpPr>
          <p:cNvPr id="3" name="Rectangle 2">
            <a:extLst>
              <a:ext uri="{FF2B5EF4-FFF2-40B4-BE49-F238E27FC236}">
                <a16:creationId xmlns:a16="http://schemas.microsoft.com/office/drawing/2014/main" id="{475899B0-E6A3-B0DE-0141-754BDD8C1E63}"/>
              </a:ext>
            </a:extLst>
          </p:cNvPr>
          <p:cNvSpPr/>
          <p:nvPr/>
        </p:nvSpPr>
        <p:spPr>
          <a:xfrm>
            <a:off x="629729" y="388190"/>
            <a:ext cx="8012345" cy="3277820"/>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b="1" i="1" dirty="0"/>
              <a:t>Work Plan- Steps</a:t>
            </a:r>
          </a:p>
          <a:p>
            <a:pPr>
              <a:spcAft>
                <a:spcPts val="600"/>
              </a:spcAft>
            </a:pPr>
            <a:br>
              <a:rPr lang="en-US" sz="2800" i="1" dirty="0"/>
            </a:br>
            <a:br>
              <a:rPr lang="en-US" sz="2800" i="1" dirty="0"/>
            </a:br>
            <a:endParaRPr lang="en-US" sz="2800" i="1" dirty="0"/>
          </a:p>
          <a:p>
            <a:pPr marL="285750" indent="-285750">
              <a:spcAft>
                <a:spcPts val="600"/>
              </a:spcAft>
              <a:buFont typeface="Arial" panose="020B0604020202020204" pitchFamily="34" charset="0"/>
              <a:buChar char="•"/>
            </a:pPr>
            <a:endParaRPr lang="en-US" sz="2000" b="1" i="1" dirty="0">
              <a:solidFill>
                <a:schemeClr val="accent2">
                  <a:lumMod val="75000"/>
                </a:schemeClr>
              </a:solidFill>
            </a:endParaRPr>
          </a:p>
          <a:p>
            <a:pPr>
              <a:spcAft>
                <a:spcPts val="600"/>
              </a:spcAft>
            </a:pPr>
            <a:br>
              <a:rPr lang="en-US" sz="2000" i="1" dirty="0"/>
            </a:br>
            <a:br>
              <a:rPr lang="en-US" sz="2000" i="1" dirty="0"/>
            </a:br>
            <a:endParaRPr lang="en-US" sz="2000" i="1" dirty="0"/>
          </a:p>
        </p:txBody>
      </p:sp>
      <p:pic>
        <p:nvPicPr>
          <p:cNvPr id="5" name="Picture 4">
            <a:extLst>
              <a:ext uri="{FF2B5EF4-FFF2-40B4-BE49-F238E27FC236}">
                <a16:creationId xmlns:a16="http://schemas.microsoft.com/office/drawing/2014/main" id="{B5B25B5E-5612-ED3E-BB0B-4FEC51943F6E}"/>
              </a:ext>
            </a:extLst>
          </p:cNvPr>
          <p:cNvPicPr>
            <a:picLocks noChangeAspect="1"/>
          </p:cNvPicPr>
          <p:nvPr/>
        </p:nvPicPr>
        <p:blipFill>
          <a:blip r:embed="rId2"/>
          <a:stretch>
            <a:fillRect/>
          </a:stretch>
        </p:blipFill>
        <p:spPr>
          <a:xfrm>
            <a:off x="802311" y="1632079"/>
            <a:ext cx="9914849" cy="5155457"/>
          </a:xfrm>
          <a:prstGeom prst="rect">
            <a:avLst/>
          </a:prstGeom>
        </p:spPr>
      </p:pic>
    </p:spTree>
    <p:extLst>
      <p:ext uri="{BB962C8B-B14F-4D97-AF65-F5344CB8AC3E}">
        <p14:creationId xmlns:p14="http://schemas.microsoft.com/office/powerpoint/2010/main" val="43414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74769" y="2808086"/>
            <a:ext cx="8488392" cy="1323439"/>
          </a:xfrm>
          <a:prstGeom prst="rect">
            <a:avLst/>
          </a:prstGeom>
        </p:spPr>
        <p:txBody>
          <a:bodyPr wrap="square">
            <a:spAutoFit/>
          </a:bodyPr>
          <a:lstStyle/>
          <a:p>
            <a:pPr>
              <a:spcAft>
                <a:spcPts val="600"/>
              </a:spcAft>
            </a:pPr>
            <a:r>
              <a:rPr lang="en-US" sz="6000" b="1" dirty="0">
                <a:solidFill>
                  <a:schemeClr val="accent2">
                    <a:lumMod val="75000"/>
                  </a:schemeClr>
                </a:solidFill>
              </a:rPr>
              <a:t>Thanks</a:t>
            </a:r>
            <a:br>
              <a:rPr lang="en-US" sz="2000" i="1" dirty="0"/>
            </a:br>
            <a:endParaRPr lang="en-US" sz="2000" i="1" dirty="0"/>
          </a:p>
        </p:txBody>
      </p:sp>
    </p:spTree>
    <p:extLst>
      <p:ext uri="{BB962C8B-B14F-4D97-AF65-F5344CB8AC3E}">
        <p14:creationId xmlns:p14="http://schemas.microsoft.com/office/powerpoint/2010/main" val="4166169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13701</TotalTime>
  <Words>299</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SanDisk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Shanker Valipireddy</dc:creator>
  <cp:lastModifiedBy>shanker valipireddy</cp:lastModifiedBy>
  <cp:revision>46</cp:revision>
  <dcterms:created xsi:type="dcterms:W3CDTF">2019-11-06T23:14:58Z</dcterms:created>
  <dcterms:modified xsi:type="dcterms:W3CDTF">2023-01-16T12:49:56Z</dcterms:modified>
</cp:coreProperties>
</file>