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3"/>
  </p:notesMasterIdLst>
  <p:sldIdLst>
    <p:sldId id="256" r:id="rId2"/>
    <p:sldId id="259" r:id="rId3"/>
    <p:sldId id="284" r:id="rId4"/>
    <p:sldId id="287" r:id="rId5"/>
    <p:sldId id="290" r:id="rId6"/>
    <p:sldId id="291" r:id="rId7"/>
    <p:sldId id="292" r:id="rId8"/>
    <p:sldId id="293" r:id="rId9"/>
    <p:sldId id="295" r:id="rId10"/>
    <p:sldId id="296" r:id="rId11"/>
    <p:sldId id="2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9D7B1-9B58-418A-8763-C2D6531FDC68}" v="22" dt="2023-01-16T01:42:02.204"/>
    <p1510:client id="{FC63A6BD-AB04-44F5-956D-35A7D9BE0227}" v="37" dt="2023-01-15T11:05:25.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339"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ker valipireddy" userId="eeb7884132587959" providerId="LiveId" clId="{1659D7B1-9B58-418A-8763-C2D6531FDC68}"/>
    <pc:docChg chg="undo redo custSel addSld delSld modSld sldOrd">
      <pc:chgData name="shanker valipireddy" userId="eeb7884132587959" providerId="LiveId" clId="{1659D7B1-9B58-418A-8763-C2D6531FDC68}" dt="2023-01-16T01:44:14.097" v="1371" actId="20577"/>
      <pc:docMkLst>
        <pc:docMk/>
      </pc:docMkLst>
      <pc:sldChg chg="modSp mod">
        <pc:chgData name="shanker valipireddy" userId="eeb7884132587959" providerId="LiveId" clId="{1659D7B1-9B58-418A-8763-C2D6531FDC68}" dt="2023-01-16T01:16:20.751" v="26" actId="20577"/>
        <pc:sldMkLst>
          <pc:docMk/>
          <pc:sldMk cId="3178635908" sldId="256"/>
        </pc:sldMkLst>
        <pc:spChg chg="mod">
          <ac:chgData name="shanker valipireddy" userId="eeb7884132587959" providerId="LiveId" clId="{1659D7B1-9B58-418A-8763-C2D6531FDC68}" dt="2023-01-16T01:16:20.751" v="26" actId="20577"/>
          <ac:spMkLst>
            <pc:docMk/>
            <pc:sldMk cId="3178635908" sldId="256"/>
            <ac:spMk id="4" creationId="{00000000-0000-0000-0000-000000000000}"/>
          </ac:spMkLst>
        </pc:spChg>
      </pc:sldChg>
      <pc:sldChg chg="del">
        <pc:chgData name="shanker valipireddy" userId="eeb7884132587959" providerId="LiveId" clId="{1659D7B1-9B58-418A-8763-C2D6531FDC68}" dt="2023-01-16T01:38:14.968" v="1284" actId="47"/>
        <pc:sldMkLst>
          <pc:docMk/>
          <pc:sldMk cId="666820617" sldId="257"/>
        </pc:sldMkLst>
      </pc:sldChg>
      <pc:sldChg chg="modSp mod">
        <pc:chgData name="shanker valipireddy" userId="eeb7884132587959" providerId="LiveId" clId="{1659D7B1-9B58-418A-8763-C2D6531FDC68}" dt="2023-01-16T01:27:25.214" v="721" actId="20577"/>
        <pc:sldMkLst>
          <pc:docMk/>
          <pc:sldMk cId="771025144" sldId="259"/>
        </pc:sldMkLst>
        <pc:spChg chg="mod">
          <ac:chgData name="shanker valipireddy" userId="eeb7884132587959" providerId="LiveId" clId="{1659D7B1-9B58-418A-8763-C2D6531FDC68}" dt="2023-01-16T01:27:25.214" v="721" actId="20577"/>
          <ac:spMkLst>
            <pc:docMk/>
            <pc:sldMk cId="771025144" sldId="259"/>
            <ac:spMk id="3" creationId="{00000000-0000-0000-0000-000000000000}"/>
          </ac:spMkLst>
        </pc:spChg>
      </pc:sldChg>
      <pc:sldChg chg="addSp modSp mod">
        <pc:chgData name="shanker valipireddy" userId="eeb7884132587959" providerId="LiveId" clId="{1659D7B1-9B58-418A-8763-C2D6531FDC68}" dt="2023-01-16T01:31:58.147" v="1151" actId="20577"/>
        <pc:sldMkLst>
          <pc:docMk/>
          <pc:sldMk cId="2468471419" sldId="284"/>
        </pc:sldMkLst>
        <pc:spChg chg="mod">
          <ac:chgData name="shanker valipireddy" userId="eeb7884132587959" providerId="LiveId" clId="{1659D7B1-9B58-418A-8763-C2D6531FDC68}" dt="2023-01-16T01:27:39.206" v="733" actId="20577"/>
          <ac:spMkLst>
            <pc:docMk/>
            <pc:sldMk cId="2468471419" sldId="284"/>
            <ac:spMk id="4" creationId="{00000000-0000-0000-0000-000000000000}"/>
          </ac:spMkLst>
        </pc:spChg>
        <pc:spChg chg="mod">
          <ac:chgData name="shanker valipireddy" userId="eeb7884132587959" providerId="LiveId" clId="{1659D7B1-9B58-418A-8763-C2D6531FDC68}" dt="2023-01-16T01:31:58.147" v="1151" actId="20577"/>
          <ac:spMkLst>
            <pc:docMk/>
            <pc:sldMk cId="2468471419" sldId="284"/>
            <ac:spMk id="8" creationId="{9731D2D3-BC98-BB62-910A-2D9242DF25D8}"/>
          </ac:spMkLst>
        </pc:spChg>
        <pc:picChg chg="add mod">
          <ac:chgData name="shanker valipireddy" userId="eeb7884132587959" providerId="LiveId" clId="{1659D7B1-9B58-418A-8763-C2D6531FDC68}" dt="2023-01-16T01:27:54.426" v="737" actId="14100"/>
          <ac:picMkLst>
            <pc:docMk/>
            <pc:sldMk cId="2468471419" sldId="284"/>
            <ac:picMk id="2" creationId="{9AE8B85E-F315-A91D-F59F-17E6E8E4C58D}"/>
          </ac:picMkLst>
        </pc:picChg>
      </pc:sldChg>
      <pc:sldChg chg="del">
        <pc:chgData name="shanker valipireddy" userId="eeb7884132587959" providerId="LiveId" clId="{1659D7B1-9B58-418A-8763-C2D6531FDC68}" dt="2023-01-16T01:38:16.121" v="1285" actId="47"/>
        <pc:sldMkLst>
          <pc:docMk/>
          <pc:sldMk cId="1815456497" sldId="286"/>
        </pc:sldMkLst>
      </pc:sldChg>
      <pc:sldChg chg="addSp delSp modSp mod">
        <pc:chgData name="shanker valipireddy" userId="eeb7884132587959" providerId="LiveId" clId="{1659D7B1-9B58-418A-8763-C2D6531FDC68}" dt="2023-01-16T01:33:48.229" v="1179" actId="20577"/>
        <pc:sldMkLst>
          <pc:docMk/>
          <pc:sldMk cId="1929070680" sldId="287"/>
        </pc:sldMkLst>
        <pc:spChg chg="mod">
          <ac:chgData name="shanker valipireddy" userId="eeb7884132587959" providerId="LiveId" clId="{1659D7B1-9B58-418A-8763-C2D6531FDC68}" dt="2023-01-16T01:33:24.934" v="1172" actId="20577"/>
          <ac:spMkLst>
            <pc:docMk/>
            <pc:sldMk cId="1929070680" sldId="287"/>
            <ac:spMk id="4" creationId="{00000000-0000-0000-0000-000000000000}"/>
          </ac:spMkLst>
        </pc:spChg>
        <pc:spChg chg="mod">
          <ac:chgData name="shanker valipireddy" userId="eeb7884132587959" providerId="LiveId" clId="{1659D7B1-9B58-418A-8763-C2D6531FDC68}" dt="2023-01-16T01:33:48.229" v="1179" actId="20577"/>
          <ac:spMkLst>
            <pc:docMk/>
            <pc:sldMk cId="1929070680" sldId="287"/>
            <ac:spMk id="8" creationId="{9731D2D3-BC98-BB62-910A-2D9242DF25D8}"/>
          </ac:spMkLst>
        </pc:spChg>
        <pc:picChg chg="del">
          <ac:chgData name="shanker valipireddy" userId="eeb7884132587959" providerId="LiveId" clId="{1659D7B1-9B58-418A-8763-C2D6531FDC68}" dt="2023-01-16T01:32:28.991" v="1152" actId="478"/>
          <ac:picMkLst>
            <pc:docMk/>
            <pc:sldMk cId="1929070680" sldId="287"/>
            <ac:picMk id="2" creationId="{D484441B-095D-1B51-BFBA-084E8D7C324D}"/>
          </ac:picMkLst>
        </pc:picChg>
        <pc:picChg chg="add mod">
          <ac:chgData name="shanker valipireddy" userId="eeb7884132587959" providerId="LiveId" clId="{1659D7B1-9B58-418A-8763-C2D6531FDC68}" dt="2023-01-16T01:33:46.033" v="1177" actId="1076"/>
          <ac:picMkLst>
            <pc:docMk/>
            <pc:sldMk cId="1929070680" sldId="287"/>
            <ac:picMk id="3" creationId="{1C0EBCE6-F9E1-D8F9-08DD-066E21DDEC91}"/>
          </ac:picMkLst>
        </pc:picChg>
      </pc:sldChg>
      <pc:sldChg chg="del">
        <pc:chgData name="shanker valipireddy" userId="eeb7884132587959" providerId="LiveId" clId="{1659D7B1-9B58-418A-8763-C2D6531FDC68}" dt="2023-01-16T01:38:12.998" v="1283" actId="47"/>
        <pc:sldMkLst>
          <pc:docMk/>
          <pc:sldMk cId="294505082" sldId="288"/>
        </pc:sldMkLst>
      </pc:sldChg>
      <pc:sldChg chg="ord">
        <pc:chgData name="shanker valipireddy" userId="eeb7884132587959" providerId="LiveId" clId="{1659D7B1-9B58-418A-8763-C2D6531FDC68}" dt="2023-01-16T01:40:06.414" v="1321"/>
        <pc:sldMkLst>
          <pc:docMk/>
          <pc:sldMk cId="4166169496" sldId="289"/>
        </pc:sldMkLst>
      </pc:sldChg>
      <pc:sldChg chg="addSp delSp modSp add mod">
        <pc:chgData name="shanker valipireddy" userId="eeb7884132587959" providerId="LiveId" clId="{1659D7B1-9B58-418A-8763-C2D6531FDC68}" dt="2023-01-16T01:34:40.330" v="1191" actId="20577"/>
        <pc:sldMkLst>
          <pc:docMk/>
          <pc:sldMk cId="586320221" sldId="290"/>
        </pc:sldMkLst>
        <pc:spChg chg="mod">
          <ac:chgData name="shanker valipireddy" userId="eeb7884132587959" providerId="LiveId" clId="{1659D7B1-9B58-418A-8763-C2D6531FDC68}" dt="2023-01-16T01:34:40.330" v="1191" actId="20577"/>
          <ac:spMkLst>
            <pc:docMk/>
            <pc:sldMk cId="586320221" sldId="290"/>
            <ac:spMk id="8" creationId="{9731D2D3-BC98-BB62-910A-2D9242DF25D8}"/>
          </ac:spMkLst>
        </pc:spChg>
        <pc:picChg chg="add mod">
          <ac:chgData name="shanker valipireddy" userId="eeb7884132587959" providerId="LiveId" clId="{1659D7B1-9B58-418A-8763-C2D6531FDC68}" dt="2023-01-16T01:34:16.901" v="1185"/>
          <ac:picMkLst>
            <pc:docMk/>
            <pc:sldMk cId="586320221" sldId="290"/>
            <ac:picMk id="2" creationId="{FE583981-139A-DA91-55BD-59D3A3ABC724}"/>
          </ac:picMkLst>
        </pc:picChg>
        <pc:picChg chg="del">
          <ac:chgData name="shanker valipireddy" userId="eeb7884132587959" providerId="LiveId" clId="{1659D7B1-9B58-418A-8763-C2D6531FDC68}" dt="2023-01-16T01:34:16.484" v="1184" actId="478"/>
          <ac:picMkLst>
            <pc:docMk/>
            <pc:sldMk cId="586320221" sldId="290"/>
            <ac:picMk id="3" creationId="{1C0EBCE6-F9E1-D8F9-08DD-066E21DDEC91}"/>
          </ac:picMkLst>
        </pc:picChg>
      </pc:sldChg>
      <pc:sldChg chg="addSp delSp modSp add mod">
        <pc:chgData name="shanker valipireddy" userId="eeb7884132587959" providerId="LiveId" clId="{1659D7B1-9B58-418A-8763-C2D6531FDC68}" dt="2023-01-16T01:41:52.665" v="1357"/>
        <pc:sldMkLst>
          <pc:docMk/>
          <pc:sldMk cId="2192172174" sldId="291"/>
        </pc:sldMkLst>
        <pc:spChg chg="mod">
          <ac:chgData name="shanker valipireddy" userId="eeb7884132587959" providerId="LiveId" clId="{1659D7B1-9B58-418A-8763-C2D6531FDC68}" dt="2023-01-16T01:35:57.708" v="1214" actId="1076"/>
          <ac:spMkLst>
            <pc:docMk/>
            <pc:sldMk cId="2192172174" sldId="291"/>
            <ac:spMk id="4" creationId="{00000000-0000-0000-0000-000000000000}"/>
          </ac:spMkLst>
        </pc:spChg>
        <pc:spChg chg="add del">
          <ac:chgData name="shanker valipireddy" userId="eeb7884132587959" providerId="LiveId" clId="{1659D7B1-9B58-418A-8763-C2D6531FDC68}" dt="2023-01-16T01:34:49.889" v="1200" actId="22"/>
          <ac:spMkLst>
            <pc:docMk/>
            <pc:sldMk cId="2192172174" sldId="291"/>
            <ac:spMk id="5" creationId="{04A36752-FF83-1044-2B21-09383A4B9658}"/>
          </ac:spMkLst>
        </pc:spChg>
        <pc:spChg chg="add del">
          <ac:chgData name="shanker valipireddy" userId="eeb7884132587959" providerId="LiveId" clId="{1659D7B1-9B58-418A-8763-C2D6531FDC68}" dt="2023-01-16T01:41:41.683" v="1356" actId="22"/>
          <ac:spMkLst>
            <pc:docMk/>
            <pc:sldMk cId="2192172174" sldId="291"/>
            <ac:spMk id="7" creationId="{1A47ACF5-7D5C-FAA0-1499-368756A1DD46}"/>
          </ac:spMkLst>
        </pc:spChg>
        <pc:spChg chg="mod">
          <ac:chgData name="shanker valipireddy" userId="eeb7884132587959" providerId="LiveId" clId="{1659D7B1-9B58-418A-8763-C2D6531FDC68}" dt="2023-01-16T01:41:38.155" v="1354"/>
          <ac:spMkLst>
            <pc:docMk/>
            <pc:sldMk cId="2192172174" sldId="291"/>
            <ac:spMk id="8" creationId="{9731D2D3-BC98-BB62-910A-2D9242DF25D8}"/>
          </ac:spMkLst>
        </pc:spChg>
        <pc:spChg chg="add mod">
          <ac:chgData name="shanker valipireddy" userId="eeb7884132587959" providerId="LiveId" clId="{1659D7B1-9B58-418A-8763-C2D6531FDC68}" dt="2023-01-16T01:41:52.665" v="1357"/>
          <ac:spMkLst>
            <pc:docMk/>
            <pc:sldMk cId="2192172174" sldId="291"/>
            <ac:spMk id="9" creationId="{FA228998-D909-2CCA-C4E7-148E23C61B6C}"/>
          </ac:spMkLst>
        </pc:spChg>
        <pc:picChg chg="del">
          <ac:chgData name="shanker valipireddy" userId="eeb7884132587959" providerId="LiveId" clId="{1659D7B1-9B58-418A-8763-C2D6531FDC68}" dt="2023-01-16T01:35:15.046" v="1205" actId="478"/>
          <ac:picMkLst>
            <pc:docMk/>
            <pc:sldMk cId="2192172174" sldId="291"/>
            <ac:picMk id="3" creationId="{1C0EBCE6-F9E1-D8F9-08DD-066E21DDEC91}"/>
          </ac:picMkLst>
        </pc:picChg>
      </pc:sldChg>
      <pc:sldChg chg="addSp delSp modSp add mod">
        <pc:chgData name="shanker valipireddy" userId="eeb7884132587959" providerId="LiveId" clId="{1659D7B1-9B58-418A-8763-C2D6531FDC68}" dt="2023-01-16T01:41:57.164" v="1358"/>
        <pc:sldMkLst>
          <pc:docMk/>
          <pc:sldMk cId="434148895" sldId="292"/>
        </pc:sldMkLst>
        <pc:spChg chg="add mod">
          <ac:chgData name="shanker valipireddy" userId="eeb7884132587959" providerId="LiveId" clId="{1659D7B1-9B58-418A-8763-C2D6531FDC68}" dt="2023-01-16T01:41:57.164" v="1358"/>
          <ac:spMkLst>
            <pc:docMk/>
            <pc:sldMk cId="434148895" sldId="292"/>
            <ac:spMk id="3" creationId="{475899B0-E6A3-B0DE-0141-754BDD8C1E63}"/>
          </ac:spMkLst>
        </pc:spChg>
        <pc:spChg chg="del mod">
          <ac:chgData name="shanker valipireddy" userId="eeb7884132587959" providerId="LiveId" clId="{1659D7B1-9B58-418A-8763-C2D6531FDC68}" dt="2023-01-16T01:37:09.652" v="1254" actId="478"/>
          <ac:spMkLst>
            <pc:docMk/>
            <pc:sldMk cId="434148895" sldId="292"/>
            <ac:spMk id="4" creationId="{00000000-0000-0000-0000-000000000000}"/>
          </ac:spMkLst>
        </pc:spChg>
        <pc:spChg chg="mod">
          <ac:chgData name="shanker valipireddy" userId="eeb7884132587959" providerId="LiveId" clId="{1659D7B1-9B58-418A-8763-C2D6531FDC68}" dt="2023-01-16T01:36:45.645" v="1249" actId="20577"/>
          <ac:spMkLst>
            <pc:docMk/>
            <pc:sldMk cId="434148895" sldId="292"/>
            <ac:spMk id="8" creationId="{9731D2D3-BC98-BB62-910A-2D9242DF25D8}"/>
          </ac:spMkLst>
        </pc:spChg>
        <pc:picChg chg="add mod">
          <ac:chgData name="shanker valipireddy" userId="eeb7884132587959" providerId="LiveId" clId="{1659D7B1-9B58-418A-8763-C2D6531FDC68}" dt="2023-01-16T01:37:14.307" v="1256" actId="14100"/>
          <ac:picMkLst>
            <pc:docMk/>
            <pc:sldMk cId="434148895" sldId="292"/>
            <ac:picMk id="2" creationId="{42A96FFB-CAE6-83F4-6CA7-C08B6158A5FC}"/>
          </ac:picMkLst>
        </pc:picChg>
      </pc:sldChg>
      <pc:sldChg chg="add del">
        <pc:chgData name="shanker valipireddy" userId="eeb7884132587959" providerId="LiveId" clId="{1659D7B1-9B58-418A-8763-C2D6531FDC68}" dt="2023-01-16T01:36:10.970" v="1215" actId="47"/>
        <pc:sldMkLst>
          <pc:docMk/>
          <pc:sldMk cId="2796057812" sldId="292"/>
        </pc:sldMkLst>
      </pc:sldChg>
      <pc:sldChg chg="addSp delSp modSp add mod">
        <pc:chgData name="shanker valipireddy" userId="eeb7884132587959" providerId="LiveId" clId="{1659D7B1-9B58-418A-8763-C2D6531FDC68}" dt="2023-01-16T01:41:59.970" v="1359"/>
        <pc:sldMkLst>
          <pc:docMk/>
          <pc:sldMk cId="2834228031" sldId="293"/>
        </pc:sldMkLst>
        <pc:spChg chg="add mod">
          <ac:chgData name="shanker valipireddy" userId="eeb7884132587959" providerId="LiveId" clId="{1659D7B1-9B58-418A-8763-C2D6531FDC68}" dt="2023-01-16T01:41:59.970" v="1359"/>
          <ac:spMkLst>
            <pc:docMk/>
            <pc:sldMk cId="2834228031" sldId="293"/>
            <ac:spMk id="3" creationId="{245BC1C4-5274-4C9C-36B3-AA9B7AFF4D37}"/>
          </ac:spMkLst>
        </pc:spChg>
        <pc:spChg chg="del">
          <ac:chgData name="shanker valipireddy" userId="eeb7884132587959" providerId="LiveId" clId="{1659D7B1-9B58-418A-8763-C2D6531FDC68}" dt="2023-01-16T01:37:53.383" v="1278" actId="478"/>
          <ac:spMkLst>
            <pc:docMk/>
            <pc:sldMk cId="2834228031" sldId="293"/>
            <ac:spMk id="4" creationId="{00000000-0000-0000-0000-000000000000}"/>
          </ac:spMkLst>
        </pc:spChg>
        <pc:spChg chg="mod">
          <ac:chgData name="shanker valipireddy" userId="eeb7884132587959" providerId="LiveId" clId="{1659D7B1-9B58-418A-8763-C2D6531FDC68}" dt="2023-01-16T01:37:58.831" v="1280" actId="20577"/>
          <ac:spMkLst>
            <pc:docMk/>
            <pc:sldMk cId="2834228031" sldId="293"/>
            <ac:spMk id="8" creationId="{9731D2D3-BC98-BB62-910A-2D9242DF25D8}"/>
          </ac:spMkLst>
        </pc:spChg>
        <pc:picChg chg="add mod">
          <ac:chgData name="shanker valipireddy" userId="eeb7884132587959" providerId="LiveId" clId="{1659D7B1-9B58-418A-8763-C2D6531FDC68}" dt="2023-01-16T01:38:00.641" v="1281" actId="1076"/>
          <ac:picMkLst>
            <pc:docMk/>
            <pc:sldMk cId="2834228031" sldId="293"/>
            <ac:picMk id="2" creationId="{F59F3065-E889-1AE6-1C12-9EEC1A5A95A5}"/>
          </ac:picMkLst>
        </pc:picChg>
      </pc:sldChg>
      <pc:sldChg chg="addSp delSp modSp add del mod">
        <pc:chgData name="shanker valipireddy" userId="eeb7884132587959" providerId="LiveId" clId="{1659D7B1-9B58-418A-8763-C2D6531FDC68}" dt="2023-01-16T01:44:06.879" v="1369" actId="47"/>
        <pc:sldMkLst>
          <pc:docMk/>
          <pc:sldMk cId="3470856768" sldId="294"/>
        </pc:sldMkLst>
        <pc:spChg chg="add mod">
          <ac:chgData name="shanker valipireddy" userId="eeb7884132587959" providerId="LiveId" clId="{1659D7B1-9B58-418A-8763-C2D6531FDC68}" dt="2023-01-16T01:42:33.776" v="1367" actId="20577"/>
          <ac:spMkLst>
            <pc:docMk/>
            <pc:sldMk cId="3470856768" sldId="294"/>
            <ac:spMk id="6" creationId="{4BD0BA22-E1D2-D127-CB07-AAA9818CC08F}"/>
          </ac:spMkLst>
        </pc:spChg>
        <pc:spChg chg="mod">
          <ac:chgData name="shanker valipireddy" userId="eeb7884132587959" providerId="LiveId" clId="{1659D7B1-9B58-418A-8763-C2D6531FDC68}" dt="2023-01-16T01:42:38.230" v="1368" actId="1076"/>
          <ac:spMkLst>
            <pc:docMk/>
            <pc:sldMk cId="3470856768" sldId="294"/>
            <ac:spMk id="8" creationId="{9731D2D3-BC98-BB62-910A-2D9242DF25D8}"/>
          </ac:spMkLst>
        </pc:spChg>
        <pc:picChg chg="del">
          <ac:chgData name="shanker valipireddy" userId="eeb7884132587959" providerId="LiveId" clId="{1659D7B1-9B58-418A-8763-C2D6531FDC68}" dt="2023-01-16T01:38:53.775" v="1306" actId="478"/>
          <ac:picMkLst>
            <pc:docMk/>
            <pc:sldMk cId="3470856768" sldId="294"/>
            <ac:picMk id="2" creationId="{F59F3065-E889-1AE6-1C12-9EEC1A5A95A5}"/>
          </ac:picMkLst>
        </pc:picChg>
        <pc:picChg chg="add mod">
          <ac:chgData name="shanker valipireddy" userId="eeb7884132587959" providerId="LiveId" clId="{1659D7B1-9B58-418A-8763-C2D6531FDC68}" dt="2023-01-16T01:42:29.309" v="1365" actId="1076"/>
          <ac:picMkLst>
            <pc:docMk/>
            <pc:sldMk cId="3470856768" sldId="294"/>
            <ac:picMk id="3" creationId="{FAFE6235-B618-CFD9-FB66-29326E0C8770}"/>
          </ac:picMkLst>
        </pc:picChg>
        <pc:picChg chg="add mod">
          <ac:chgData name="shanker valipireddy" userId="eeb7884132587959" providerId="LiveId" clId="{1659D7B1-9B58-418A-8763-C2D6531FDC68}" dt="2023-01-16T01:42:31.123" v="1366" actId="1076"/>
          <ac:picMkLst>
            <pc:docMk/>
            <pc:sldMk cId="3470856768" sldId="294"/>
            <ac:picMk id="4" creationId="{65C1BB19-26E0-134D-1723-249310CB61D3}"/>
          </ac:picMkLst>
        </pc:picChg>
        <pc:picChg chg="add mod">
          <ac:chgData name="shanker valipireddy" userId="eeb7884132587959" providerId="LiveId" clId="{1659D7B1-9B58-418A-8763-C2D6531FDC68}" dt="2023-01-16T01:39:39.165" v="1314"/>
          <ac:picMkLst>
            <pc:docMk/>
            <pc:sldMk cId="3470856768" sldId="294"/>
            <ac:picMk id="5" creationId="{9295DEFB-B35E-C80C-121F-7CB11D5BE22C}"/>
          </ac:picMkLst>
        </pc:picChg>
      </pc:sldChg>
      <pc:sldChg chg="addSp delSp modSp add mod">
        <pc:chgData name="shanker valipireddy" userId="eeb7884132587959" providerId="LiveId" clId="{1659D7B1-9B58-418A-8763-C2D6531FDC68}" dt="2023-01-16T01:39:56.683" v="1318" actId="1076"/>
        <pc:sldMkLst>
          <pc:docMk/>
          <pc:sldMk cId="1215890449" sldId="295"/>
        </pc:sldMkLst>
        <pc:picChg chg="add mod">
          <ac:chgData name="shanker valipireddy" userId="eeb7884132587959" providerId="LiveId" clId="{1659D7B1-9B58-418A-8763-C2D6531FDC68}" dt="2023-01-16T01:39:56.683" v="1318" actId="1076"/>
          <ac:picMkLst>
            <pc:docMk/>
            <pc:sldMk cId="1215890449" sldId="295"/>
            <ac:picMk id="2" creationId="{D6EEDC68-ED5D-8994-BB18-834E86B48E82}"/>
          </ac:picMkLst>
        </pc:picChg>
        <pc:picChg chg="del">
          <ac:chgData name="shanker valipireddy" userId="eeb7884132587959" providerId="LiveId" clId="{1659D7B1-9B58-418A-8763-C2D6531FDC68}" dt="2023-01-16T01:39:54.539" v="1317" actId="478"/>
          <ac:picMkLst>
            <pc:docMk/>
            <pc:sldMk cId="1215890449" sldId="295"/>
            <ac:picMk id="4" creationId="{65C1BB19-26E0-134D-1723-249310CB61D3}"/>
          </ac:picMkLst>
        </pc:picChg>
      </pc:sldChg>
      <pc:sldChg chg="delSp modSp add mod">
        <pc:chgData name="shanker valipireddy" userId="eeb7884132587959" providerId="LiveId" clId="{1659D7B1-9B58-418A-8763-C2D6531FDC68}" dt="2023-01-16T01:44:14.097" v="1371" actId="20577"/>
        <pc:sldMkLst>
          <pc:docMk/>
          <pc:sldMk cId="4089173277" sldId="296"/>
        </pc:sldMkLst>
        <pc:spChg chg="mod">
          <ac:chgData name="shanker valipireddy" userId="eeb7884132587959" providerId="LiveId" clId="{1659D7B1-9B58-418A-8763-C2D6531FDC68}" dt="2023-01-16T01:44:14.097" v="1371" actId="20577"/>
          <ac:spMkLst>
            <pc:docMk/>
            <pc:sldMk cId="4089173277" sldId="296"/>
            <ac:spMk id="8" creationId="{9731D2D3-BC98-BB62-910A-2D9242DF25D8}"/>
          </ac:spMkLst>
        </pc:spChg>
        <pc:picChg chg="del">
          <ac:chgData name="shanker valipireddy" userId="eeb7884132587959" providerId="LiveId" clId="{1659D7B1-9B58-418A-8763-C2D6531FDC68}" dt="2023-01-16T01:40:29.576" v="1348" actId="478"/>
          <ac:picMkLst>
            <pc:docMk/>
            <pc:sldMk cId="4089173277" sldId="296"/>
            <ac:picMk id="2" creationId="{F59F3065-E889-1AE6-1C12-9EEC1A5A95A5}"/>
          </ac:picMkLst>
        </pc:picChg>
      </pc:sldChg>
    </pc:docChg>
  </pc:docChgLst>
  <pc:docChgLst>
    <pc:chgData name="shanker valipireddy" userId="eeb7884132587959" providerId="LiveId" clId="{92886304-A789-4098-B4E6-2CBD85069049}"/>
    <pc:docChg chg="custSel modSld">
      <pc:chgData name="shanker valipireddy" userId="eeb7884132587959" providerId="LiveId" clId="{92886304-A789-4098-B4E6-2CBD85069049}" dt="2023-01-16T00:45:49.373" v="124"/>
      <pc:docMkLst>
        <pc:docMk/>
      </pc:docMkLst>
      <pc:sldChg chg="modSp mod">
        <pc:chgData name="shanker valipireddy" userId="eeb7884132587959" providerId="LiveId" clId="{92886304-A789-4098-B4E6-2CBD85069049}" dt="2023-01-15T11:14:53.856" v="109" actId="20577"/>
        <pc:sldMkLst>
          <pc:docMk/>
          <pc:sldMk cId="666820617" sldId="257"/>
        </pc:sldMkLst>
        <pc:spChg chg="mod">
          <ac:chgData name="shanker valipireddy" userId="eeb7884132587959" providerId="LiveId" clId="{92886304-A789-4098-B4E6-2CBD85069049}" dt="2023-01-15T11:14:53.856" v="109" actId="20577"/>
          <ac:spMkLst>
            <pc:docMk/>
            <pc:sldMk cId="666820617" sldId="257"/>
            <ac:spMk id="2" creationId="{46E712DA-294C-D322-0752-A5AFC6BF7AC0}"/>
          </ac:spMkLst>
        </pc:spChg>
      </pc:sldChg>
      <pc:sldChg chg="modSp mod">
        <pc:chgData name="shanker valipireddy" userId="eeb7884132587959" providerId="LiveId" clId="{92886304-A789-4098-B4E6-2CBD85069049}" dt="2023-01-15T11:15:11.568" v="116" actId="20577"/>
        <pc:sldMkLst>
          <pc:docMk/>
          <pc:sldMk cId="771025144" sldId="259"/>
        </pc:sldMkLst>
        <pc:spChg chg="mod">
          <ac:chgData name="shanker valipireddy" userId="eeb7884132587959" providerId="LiveId" clId="{92886304-A789-4098-B4E6-2CBD85069049}" dt="2023-01-15T11:15:11.568" v="116" actId="20577"/>
          <ac:spMkLst>
            <pc:docMk/>
            <pc:sldMk cId="771025144" sldId="259"/>
            <ac:spMk id="3" creationId="{00000000-0000-0000-0000-000000000000}"/>
          </ac:spMkLst>
        </pc:spChg>
      </pc:sldChg>
      <pc:sldChg chg="modSp mod">
        <pc:chgData name="shanker valipireddy" userId="eeb7884132587959" providerId="LiveId" clId="{92886304-A789-4098-B4E6-2CBD85069049}" dt="2023-01-15T11:14:37.360" v="103" actId="20577"/>
        <pc:sldMkLst>
          <pc:docMk/>
          <pc:sldMk cId="2468471419" sldId="284"/>
        </pc:sldMkLst>
        <pc:spChg chg="mod">
          <ac:chgData name="shanker valipireddy" userId="eeb7884132587959" providerId="LiveId" clId="{92886304-A789-4098-B4E6-2CBD85069049}" dt="2023-01-15T11:14:37.360" v="103" actId="20577"/>
          <ac:spMkLst>
            <pc:docMk/>
            <pc:sldMk cId="2468471419" sldId="284"/>
            <ac:spMk id="8" creationId="{9731D2D3-BC98-BB62-910A-2D9242DF25D8}"/>
          </ac:spMkLst>
        </pc:spChg>
      </pc:sldChg>
      <pc:sldChg chg="modSp mod">
        <pc:chgData name="shanker valipireddy" userId="eeb7884132587959" providerId="LiveId" clId="{92886304-A789-4098-B4E6-2CBD85069049}" dt="2023-01-15T11:13:28.571" v="15" actId="20577"/>
        <pc:sldMkLst>
          <pc:docMk/>
          <pc:sldMk cId="1815456497" sldId="286"/>
        </pc:sldMkLst>
        <pc:spChg chg="mod">
          <ac:chgData name="shanker valipireddy" userId="eeb7884132587959" providerId="LiveId" clId="{92886304-A789-4098-B4E6-2CBD85069049}" dt="2023-01-15T11:13:28.571" v="15" actId="20577"/>
          <ac:spMkLst>
            <pc:docMk/>
            <pc:sldMk cId="1815456497" sldId="286"/>
            <ac:spMk id="4" creationId="{00000000-0000-0000-0000-000000000000}"/>
          </ac:spMkLst>
        </pc:spChg>
      </pc:sldChg>
      <pc:sldChg chg="modSp mod">
        <pc:chgData name="shanker valipireddy" userId="eeb7884132587959" providerId="LiveId" clId="{92886304-A789-4098-B4E6-2CBD85069049}" dt="2023-01-16T00:45:49.373" v="124"/>
        <pc:sldMkLst>
          <pc:docMk/>
          <pc:sldMk cId="294505082" sldId="288"/>
        </pc:sldMkLst>
        <pc:spChg chg="mod">
          <ac:chgData name="shanker valipireddy" userId="eeb7884132587959" providerId="LiveId" clId="{92886304-A789-4098-B4E6-2CBD85069049}" dt="2023-01-16T00:45:49.373" v="124"/>
          <ac:spMkLst>
            <pc:docMk/>
            <pc:sldMk cId="294505082" sldId="288"/>
            <ac:spMk id="8" creationId="{9731D2D3-BC98-BB62-910A-2D9242DF25D8}"/>
          </ac:spMkLst>
        </pc:spChg>
      </pc:sldChg>
    </pc:docChg>
  </pc:docChgLst>
  <pc:docChgLst>
    <pc:chgData name="shanker valipireddy" userId="eeb7884132587959" providerId="LiveId" clId="{FC63A6BD-AB04-44F5-956D-35A7D9BE0227}"/>
    <pc:docChg chg="undo custSel addSld delSld modSld sldOrd">
      <pc:chgData name="shanker valipireddy" userId="eeb7884132587959" providerId="LiveId" clId="{FC63A6BD-AB04-44F5-956D-35A7D9BE0227}" dt="2023-01-15T11:07:50.434" v="1623" actId="20577"/>
      <pc:docMkLst>
        <pc:docMk/>
      </pc:docMkLst>
      <pc:sldChg chg="modSp mod">
        <pc:chgData name="shanker valipireddy" userId="eeb7884132587959" providerId="LiveId" clId="{FC63A6BD-AB04-44F5-956D-35A7D9BE0227}" dt="2023-01-15T11:07:34.672" v="1613" actId="20577"/>
        <pc:sldMkLst>
          <pc:docMk/>
          <pc:sldMk cId="3178635908" sldId="256"/>
        </pc:sldMkLst>
        <pc:spChg chg="mod">
          <ac:chgData name="shanker valipireddy" userId="eeb7884132587959" providerId="LiveId" clId="{FC63A6BD-AB04-44F5-956D-35A7D9BE0227}" dt="2023-01-15T11:07:34.672" v="1613" actId="20577"/>
          <ac:spMkLst>
            <pc:docMk/>
            <pc:sldMk cId="3178635908" sldId="256"/>
            <ac:spMk id="4" creationId="{00000000-0000-0000-0000-000000000000}"/>
          </ac:spMkLst>
        </pc:spChg>
      </pc:sldChg>
      <pc:sldChg chg="addSp delSp modSp add del mod">
        <pc:chgData name="shanker valipireddy" userId="eeb7884132587959" providerId="LiveId" clId="{FC63A6BD-AB04-44F5-956D-35A7D9BE0227}" dt="2023-01-15T10:49:55.978" v="1201" actId="1076"/>
        <pc:sldMkLst>
          <pc:docMk/>
          <pc:sldMk cId="666820617" sldId="257"/>
        </pc:sldMkLst>
        <pc:spChg chg="add mod">
          <ac:chgData name="shanker valipireddy" userId="eeb7884132587959" providerId="LiveId" clId="{FC63A6BD-AB04-44F5-956D-35A7D9BE0227}" dt="2023-01-15T09:59:33.099" v="484" actId="20577"/>
          <ac:spMkLst>
            <pc:docMk/>
            <pc:sldMk cId="666820617" sldId="257"/>
            <ac:spMk id="2" creationId="{46E712DA-294C-D322-0752-A5AFC6BF7AC0}"/>
          </ac:spMkLst>
        </pc:spChg>
        <pc:spChg chg="mod">
          <ac:chgData name="shanker valipireddy" userId="eeb7884132587959" providerId="LiveId" clId="{FC63A6BD-AB04-44F5-956D-35A7D9BE0227}" dt="2023-01-15T09:53:45.975" v="419" actId="20577"/>
          <ac:spMkLst>
            <pc:docMk/>
            <pc:sldMk cId="666820617" sldId="257"/>
            <ac:spMk id="4" creationId="{00000000-0000-0000-0000-000000000000}"/>
          </ac:spMkLst>
        </pc:spChg>
        <pc:picChg chg="add mod">
          <ac:chgData name="shanker valipireddy" userId="eeb7884132587959" providerId="LiveId" clId="{FC63A6BD-AB04-44F5-956D-35A7D9BE0227}" dt="2023-01-15T10:49:55.978" v="1201" actId="1076"/>
          <ac:picMkLst>
            <pc:docMk/>
            <pc:sldMk cId="666820617" sldId="257"/>
            <ac:picMk id="3" creationId="{ED7BAEE1-7BCD-1133-FE1A-74A590F84308}"/>
          </ac:picMkLst>
        </pc:picChg>
        <pc:picChg chg="del">
          <ac:chgData name="shanker valipireddy" userId="eeb7884132587959" providerId="LiveId" clId="{FC63A6BD-AB04-44F5-956D-35A7D9BE0227}" dt="2023-01-15T09:49:48.842" v="382" actId="478"/>
          <ac:picMkLst>
            <pc:docMk/>
            <pc:sldMk cId="666820617" sldId="257"/>
            <ac:picMk id="9" creationId="{00000000-0000-0000-0000-000000000000}"/>
          </ac:picMkLst>
        </pc:picChg>
        <pc:picChg chg="add del mod">
          <ac:chgData name="shanker valipireddy" userId="eeb7884132587959" providerId="LiveId" clId="{FC63A6BD-AB04-44F5-956D-35A7D9BE0227}" dt="2023-01-15T09:52:59.509" v="387" actId="478"/>
          <ac:picMkLst>
            <pc:docMk/>
            <pc:sldMk cId="666820617" sldId="257"/>
            <ac:picMk id="1026" creationId="{DF3B9E89-460D-EB6B-C432-290747CCFBB2}"/>
          </ac:picMkLst>
        </pc:picChg>
        <pc:picChg chg="add del mod">
          <ac:chgData name="shanker valipireddy" userId="eeb7884132587959" providerId="LiveId" clId="{FC63A6BD-AB04-44F5-956D-35A7D9BE0227}" dt="2023-01-15T10:10:30.728" v="516" actId="478"/>
          <ac:picMkLst>
            <pc:docMk/>
            <pc:sldMk cId="666820617" sldId="257"/>
            <ac:picMk id="1028" creationId="{EE529BCF-7ED9-2771-5134-AE257AF6C465}"/>
          </ac:picMkLst>
        </pc:picChg>
        <pc:picChg chg="add del mod">
          <ac:chgData name="shanker valipireddy" userId="eeb7884132587959" providerId="LiveId" clId="{FC63A6BD-AB04-44F5-956D-35A7D9BE0227}" dt="2023-01-15T10:49:45.180" v="1199" actId="478"/>
          <ac:picMkLst>
            <pc:docMk/>
            <pc:sldMk cId="666820617" sldId="257"/>
            <ac:picMk id="1030" creationId="{080A1BE8-322C-736C-AA63-D822C252EBBF}"/>
          </ac:picMkLst>
        </pc:picChg>
      </pc:sldChg>
      <pc:sldChg chg="del">
        <pc:chgData name="shanker valipireddy" userId="eeb7884132587959" providerId="LiveId" clId="{FC63A6BD-AB04-44F5-956D-35A7D9BE0227}" dt="2023-01-15T11:05:11.250" v="1578" actId="47"/>
        <pc:sldMkLst>
          <pc:docMk/>
          <pc:sldMk cId="386247608" sldId="258"/>
        </pc:sldMkLst>
      </pc:sldChg>
      <pc:sldChg chg="modSp mod">
        <pc:chgData name="shanker valipireddy" userId="eeb7884132587959" providerId="LiveId" clId="{FC63A6BD-AB04-44F5-956D-35A7D9BE0227}" dt="2023-01-15T11:07:50.434" v="1623" actId="20577"/>
        <pc:sldMkLst>
          <pc:docMk/>
          <pc:sldMk cId="771025144" sldId="259"/>
        </pc:sldMkLst>
        <pc:spChg chg="mod">
          <ac:chgData name="shanker valipireddy" userId="eeb7884132587959" providerId="LiveId" clId="{FC63A6BD-AB04-44F5-956D-35A7D9BE0227}" dt="2023-01-15T11:07:50.434" v="1623" actId="20577"/>
          <ac:spMkLst>
            <pc:docMk/>
            <pc:sldMk cId="771025144" sldId="259"/>
            <ac:spMk id="3" creationId="{00000000-0000-0000-0000-000000000000}"/>
          </ac:spMkLst>
        </pc:spChg>
      </pc:sldChg>
      <pc:sldChg chg="del">
        <pc:chgData name="shanker valipireddy" userId="eeb7884132587959" providerId="LiveId" clId="{FC63A6BD-AB04-44F5-956D-35A7D9BE0227}" dt="2023-01-15T11:04:44.171" v="1564" actId="47"/>
        <pc:sldMkLst>
          <pc:docMk/>
          <pc:sldMk cId="2100902700" sldId="260"/>
        </pc:sldMkLst>
      </pc:sldChg>
      <pc:sldChg chg="del">
        <pc:chgData name="shanker valipireddy" userId="eeb7884132587959" providerId="LiveId" clId="{FC63A6BD-AB04-44F5-956D-35A7D9BE0227}" dt="2023-01-15T11:04:45.249" v="1565" actId="47"/>
        <pc:sldMkLst>
          <pc:docMk/>
          <pc:sldMk cId="2986623244" sldId="261"/>
        </pc:sldMkLst>
      </pc:sldChg>
      <pc:sldChg chg="del">
        <pc:chgData name="shanker valipireddy" userId="eeb7884132587959" providerId="LiveId" clId="{FC63A6BD-AB04-44F5-956D-35A7D9BE0227}" dt="2023-01-15T11:05:08.173" v="1568" actId="47"/>
        <pc:sldMkLst>
          <pc:docMk/>
          <pc:sldMk cId="1071015030" sldId="262"/>
        </pc:sldMkLst>
      </pc:sldChg>
      <pc:sldChg chg="del">
        <pc:chgData name="shanker valipireddy" userId="eeb7884132587959" providerId="LiveId" clId="{FC63A6BD-AB04-44F5-956D-35A7D9BE0227}" dt="2023-01-15T11:04:42.670" v="1563" actId="47"/>
        <pc:sldMkLst>
          <pc:docMk/>
          <pc:sldMk cId="1096345707" sldId="269"/>
        </pc:sldMkLst>
      </pc:sldChg>
      <pc:sldChg chg="del">
        <pc:chgData name="shanker valipireddy" userId="eeb7884132587959" providerId="LiveId" clId="{FC63A6BD-AB04-44F5-956D-35A7D9BE0227}" dt="2023-01-15T11:05:08.962" v="1570" actId="47"/>
        <pc:sldMkLst>
          <pc:docMk/>
          <pc:sldMk cId="1343369648" sldId="270"/>
        </pc:sldMkLst>
      </pc:sldChg>
      <pc:sldChg chg="del">
        <pc:chgData name="shanker valipireddy" userId="eeb7884132587959" providerId="LiveId" clId="{FC63A6BD-AB04-44F5-956D-35A7D9BE0227}" dt="2023-01-15T11:05:09.151" v="1571" actId="47"/>
        <pc:sldMkLst>
          <pc:docMk/>
          <pc:sldMk cId="1418448874" sldId="271"/>
        </pc:sldMkLst>
      </pc:sldChg>
      <pc:sldChg chg="del">
        <pc:chgData name="shanker valipireddy" userId="eeb7884132587959" providerId="LiveId" clId="{FC63A6BD-AB04-44F5-956D-35A7D9BE0227}" dt="2023-01-15T11:05:08.693" v="1569" actId="47"/>
        <pc:sldMkLst>
          <pc:docMk/>
          <pc:sldMk cId="4022380160" sldId="272"/>
        </pc:sldMkLst>
      </pc:sldChg>
      <pc:sldChg chg="del">
        <pc:chgData name="shanker valipireddy" userId="eeb7884132587959" providerId="LiveId" clId="{FC63A6BD-AB04-44F5-956D-35A7D9BE0227}" dt="2023-01-15T11:05:09.514" v="1572" actId="47"/>
        <pc:sldMkLst>
          <pc:docMk/>
          <pc:sldMk cId="1383295444" sldId="273"/>
        </pc:sldMkLst>
      </pc:sldChg>
      <pc:sldChg chg="del">
        <pc:chgData name="shanker valipireddy" userId="eeb7884132587959" providerId="LiveId" clId="{FC63A6BD-AB04-44F5-956D-35A7D9BE0227}" dt="2023-01-15T11:05:09.702" v="1573" actId="47"/>
        <pc:sldMkLst>
          <pc:docMk/>
          <pc:sldMk cId="2770267856" sldId="274"/>
        </pc:sldMkLst>
      </pc:sldChg>
      <pc:sldChg chg="del">
        <pc:chgData name="shanker valipireddy" userId="eeb7884132587959" providerId="LiveId" clId="{FC63A6BD-AB04-44F5-956D-35A7D9BE0227}" dt="2023-01-15T11:05:10.049" v="1575" actId="47"/>
        <pc:sldMkLst>
          <pc:docMk/>
          <pc:sldMk cId="626552801" sldId="275"/>
        </pc:sldMkLst>
      </pc:sldChg>
      <pc:sldChg chg="del">
        <pc:chgData name="shanker valipireddy" userId="eeb7884132587959" providerId="LiveId" clId="{FC63A6BD-AB04-44F5-956D-35A7D9BE0227}" dt="2023-01-15T11:05:10.840" v="1577" actId="47"/>
        <pc:sldMkLst>
          <pc:docMk/>
          <pc:sldMk cId="1480846226" sldId="276"/>
        </pc:sldMkLst>
      </pc:sldChg>
      <pc:sldChg chg="del">
        <pc:chgData name="shanker valipireddy" userId="eeb7884132587959" providerId="LiveId" clId="{FC63A6BD-AB04-44F5-956D-35A7D9BE0227}" dt="2023-01-15T11:05:05.497" v="1567" actId="47"/>
        <pc:sldMkLst>
          <pc:docMk/>
          <pc:sldMk cId="3392910134" sldId="278"/>
        </pc:sldMkLst>
      </pc:sldChg>
      <pc:sldChg chg="del">
        <pc:chgData name="shanker valipireddy" userId="eeb7884132587959" providerId="LiveId" clId="{FC63A6BD-AB04-44F5-956D-35A7D9BE0227}" dt="2023-01-15T11:05:04.578" v="1566" actId="47"/>
        <pc:sldMkLst>
          <pc:docMk/>
          <pc:sldMk cId="400278094" sldId="279"/>
        </pc:sldMkLst>
      </pc:sldChg>
      <pc:sldChg chg="del">
        <pc:chgData name="shanker valipireddy" userId="eeb7884132587959" providerId="LiveId" clId="{FC63A6BD-AB04-44F5-956D-35A7D9BE0227}" dt="2023-01-15T11:05:09.875" v="1574" actId="47"/>
        <pc:sldMkLst>
          <pc:docMk/>
          <pc:sldMk cId="425030606" sldId="280"/>
        </pc:sldMkLst>
      </pc:sldChg>
      <pc:sldChg chg="del">
        <pc:chgData name="shanker valipireddy" userId="eeb7884132587959" providerId="LiveId" clId="{FC63A6BD-AB04-44F5-956D-35A7D9BE0227}" dt="2023-01-15T11:05:10.240" v="1576" actId="47"/>
        <pc:sldMkLst>
          <pc:docMk/>
          <pc:sldMk cId="2529338525" sldId="281"/>
        </pc:sldMkLst>
      </pc:sldChg>
      <pc:sldChg chg="del">
        <pc:chgData name="shanker valipireddy" userId="eeb7884132587959" providerId="LiveId" clId="{FC63A6BD-AB04-44F5-956D-35A7D9BE0227}" dt="2023-01-15T11:04:41.510" v="1562" actId="47"/>
        <pc:sldMkLst>
          <pc:docMk/>
          <pc:sldMk cId="3937443003" sldId="282"/>
        </pc:sldMkLst>
      </pc:sldChg>
      <pc:sldChg chg="del">
        <pc:chgData name="shanker valipireddy" userId="eeb7884132587959" providerId="LiveId" clId="{FC63A6BD-AB04-44F5-956D-35A7D9BE0227}" dt="2023-01-15T11:04:39.560" v="1560" actId="47"/>
        <pc:sldMkLst>
          <pc:docMk/>
          <pc:sldMk cId="718699571" sldId="283"/>
        </pc:sldMkLst>
      </pc:sldChg>
      <pc:sldChg chg="addSp delSp modSp mod">
        <pc:chgData name="shanker valipireddy" userId="eeb7884132587959" providerId="LiveId" clId="{FC63A6BD-AB04-44F5-956D-35A7D9BE0227}" dt="2023-01-15T10:46:34.568" v="1196" actId="5793"/>
        <pc:sldMkLst>
          <pc:docMk/>
          <pc:sldMk cId="2468471419" sldId="284"/>
        </pc:sldMkLst>
        <pc:spChg chg="add del mod">
          <ac:chgData name="shanker valipireddy" userId="eeb7884132587959" providerId="LiveId" clId="{FC63A6BD-AB04-44F5-956D-35A7D9BE0227}" dt="2023-01-15T09:36:53.819" v="246" actId="22"/>
          <ac:spMkLst>
            <pc:docMk/>
            <pc:sldMk cId="2468471419" sldId="284"/>
            <ac:spMk id="3" creationId="{D98A62AB-1558-05C2-E299-BDF235A78B6D}"/>
          </ac:spMkLst>
        </pc:spChg>
        <pc:spChg chg="mod">
          <ac:chgData name="shanker valipireddy" userId="eeb7884132587959" providerId="LiveId" clId="{FC63A6BD-AB04-44F5-956D-35A7D9BE0227}" dt="2023-01-15T09:43:24.486" v="349" actId="20577"/>
          <ac:spMkLst>
            <pc:docMk/>
            <pc:sldMk cId="2468471419" sldId="284"/>
            <ac:spMk id="4" creationId="{00000000-0000-0000-0000-000000000000}"/>
          </ac:spMkLst>
        </pc:spChg>
        <pc:spChg chg="del">
          <ac:chgData name="shanker valipireddy" userId="eeb7884132587959" providerId="LiveId" clId="{FC63A6BD-AB04-44F5-956D-35A7D9BE0227}" dt="2023-01-15T09:36:17.380" v="233" actId="478"/>
          <ac:spMkLst>
            <pc:docMk/>
            <pc:sldMk cId="2468471419" sldId="284"/>
            <ac:spMk id="5" creationId="{00000000-0000-0000-0000-000000000000}"/>
          </ac:spMkLst>
        </pc:spChg>
        <pc:spChg chg="del">
          <ac:chgData name="shanker valipireddy" userId="eeb7884132587959" providerId="LiveId" clId="{FC63A6BD-AB04-44F5-956D-35A7D9BE0227}" dt="2023-01-15T09:36:18.040" v="234" actId="478"/>
          <ac:spMkLst>
            <pc:docMk/>
            <pc:sldMk cId="2468471419" sldId="284"/>
            <ac:spMk id="6" creationId="{00000000-0000-0000-0000-000000000000}"/>
          </ac:spMkLst>
        </pc:spChg>
        <pc:spChg chg="add del">
          <ac:chgData name="shanker valipireddy" userId="eeb7884132587959" providerId="LiveId" clId="{FC63A6BD-AB04-44F5-956D-35A7D9BE0227}" dt="2023-01-15T09:36:30.898" v="241" actId="478"/>
          <ac:spMkLst>
            <pc:docMk/>
            <pc:sldMk cId="2468471419" sldId="284"/>
            <ac:spMk id="7" creationId="{00000000-0000-0000-0000-000000000000}"/>
          </ac:spMkLst>
        </pc:spChg>
        <pc:spChg chg="add mod">
          <ac:chgData name="shanker valipireddy" userId="eeb7884132587959" providerId="LiveId" clId="{FC63A6BD-AB04-44F5-956D-35A7D9BE0227}" dt="2023-01-15T10:46:34.568" v="1196" actId="5793"/>
          <ac:spMkLst>
            <pc:docMk/>
            <pc:sldMk cId="2468471419" sldId="284"/>
            <ac:spMk id="8" creationId="{9731D2D3-BC98-BB62-910A-2D9242DF25D8}"/>
          </ac:spMkLst>
        </pc:spChg>
      </pc:sldChg>
      <pc:sldChg chg="del">
        <pc:chgData name="shanker valipireddy" userId="eeb7884132587959" providerId="LiveId" clId="{FC63A6BD-AB04-44F5-956D-35A7D9BE0227}" dt="2023-01-15T11:04:40.677" v="1561" actId="47"/>
        <pc:sldMkLst>
          <pc:docMk/>
          <pc:sldMk cId="3698778724" sldId="285"/>
        </pc:sldMkLst>
      </pc:sldChg>
      <pc:sldChg chg="addSp delSp modSp add mod">
        <pc:chgData name="shanker valipireddy" userId="eeb7884132587959" providerId="LiveId" clId="{FC63A6BD-AB04-44F5-956D-35A7D9BE0227}" dt="2023-01-15T10:57:42.094" v="1424" actId="14100"/>
        <pc:sldMkLst>
          <pc:docMk/>
          <pc:sldMk cId="1815456497" sldId="286"/>
        </pc:sldMkLst>
        <pc:spChg chg="mod">
          <ac:chgData name="shanker valipireddy" userId="eeb7884132587959" providerId="LiveId" clId="{FC63A6BD-AB04-44F5-956D-35A7D9BE0227}" dt="2023-01-15T10:57:27.799" v="1423" actId="20577"/>
          <ac:spMkLst>
            <pc:docMk/>
            <pc:sldMk cId="1815456497" sldId="286"/>
            <ac:spMk id="2" creationId="{46E712DA-294C-D322-0752-A5AFC6BF7AC0}"/>
          </ac:spMkLst>
        </pc:spChg>
        <pc:spChg chg="mod">
          <ac:chgData name="shanker valipireddy" userId="eeb7884132587959" providerId="LiveId" clId="{FC63A6BD-AB04-44F5-956D-35A7D9BE0227}" dt="2023-01-15T10:57:42.094" v="1424" actId="14100"/>
          <ac:spMkLst>
            <pc:docMk/>
            <pc:sldMk cId="1815456497" sldId="286"/>
            <ac:spMk id="4" creationId="{00000000-0000-0000-0000-000000000000}"/>
          </ac:spMkLst>
        </pc:spChg>
        <pc:picChg chg="add del mod">
          <ac:chgData name="shanker valipireddy" userId="eeb7884132587959" providerId="LiveId" clId="{FC63A6BD-AB04-44F5-956D-35A7D9BE0227}" dt="2023-01-15T10:51:34.431" v="1210" actId="478"/>
          <ac:picMkLst>
            <pc:docMk/>
            <pc:sldMk cId="1815456497" sldId="286"/>
            <ac:picMk id="1028" creationId="{EE529BCF-7ED9-2771-5134-AE257AF6C465}"/>
          </ac:picMkLst>
        </pc:picChg>
        <pc:picChg chg="add del mod">
          <ac:chgData name="shanker valipireddy" userId="eeb7884132587959" providerId="LiveId" clId="{FC63A6BD-AB04-44F5-956D-35A7D9BE0227}" dt="2023-01-15T10:51:32.655" v="1209"/>
          <ac:picMkLst>
            <pc:docMk/>
            <pc:sldMk cId="1815456497" sldId="286"/>
            <ac:picMk id="2050" creationId="{E1163F06-6EA4-A976-EBD4-B95389FB6B41}"/>
          </ac:picMkLst>
        </pc:picChg>
        <pc:picChg chg="add mod">
          <ac:chgData name="shanker valipireddy" userId="eeb7884132587959" providerId="LiveId" clId="{FC63A6BD-AB04-44F5-956D-35A7D9BE0227}" dt="2023-01-15T10:51:47.536" v="1214" actId="1076"/>
          <ac:picMkLst>
            <pc:docMk/>
            <pc:sldMk cId="1815456497" sldId="286"/>
            <ac:picMk id="2052" creationId="{7DAC43D5-D73B-2079-826D-C59435E47D96}"/>
          </ac:picMkLst>
        </pc:picChg>
      </pc:sldChg>
      <pc:sldChg chg="addSp modSp add mod">
        <pc:chgData name="shanker valipireddy" userId="eeb7884132587959" providerId="LiveId" clId="{FC63A6BD-AB04-44F5-956D-35A7D9BE0227}" dt="2023-01-15T10:37:35.517" v="1155" actId="1076"/>
        <pc:sldMkLst>
          <pc:docMk/>
          <pc:sldMk cId="1929070680" sldId="287"/>
        </pc:sldMkLst>
        <pc:spChg chg="mod">
          <ac:chgData name="shanker valipireddy" userId="eeb7884132587959" providerId="LiveId" clId="{FC63A6BD-AB04-44F5-956D-35A7D9BE0227}" dt="2023-01-15T10:19:52.847" v="546" actId="20577"/>
          <ac:spMkLst>
            <pc:docMk/>
            <pc:sldMk cId="1929070680" sldId="287"/>
            <ac:spMk id="4" creationId="{00000000-0000-0000-0000-000000000000}"/>
          </ac:spMkLst>
        </pc:spChg>
        <pc:spChg chg="mod">
          <ac:chgData name="shanker valipireddy" userId="eeb7884132587959" providerId="LiveId" clId="{FC63A6BD-AB04-44F5-956D-35A7D9BE0227}" dt="2023-01-15T10:37:25.364" v="1154" actId="20577"/>
          <ac:spMkLst>
            <pc:docMk/>
            <pc:sldMk cId="1929070680" sldId="287"/>
            <ac:spMk id="8" creationId="{9731D2D3-BC98-BB62-910A-2D9242DF25D8}"/>
          </ac:spMkLst>
        </pc:spChg>
        <pc:picChg chg="add mod">
          <ac:chgData name="shanker valipireddy" userId="eeb7884132587959" providerId="LiveId" clId="{FC63A6BD-AB04-44F5-956D-35A7D9BE0227}" dt="2023-01-15T10:37:35.517" v="1155" actId="1076"/>
          <ac:picMkLst>
            <pc:docMk/>
            <pc:sldMk cId="1929070680" sldId="287"/>
            <ac:picMk id="2" creationId="{D484441B-095D-1B51-BFBA-084E8D7C324D}"/>
          </ac:picMkLst>
        </pc:picChg>
      </pc:sldChg>
      <pc:sldChg chg="addSp delSp modSp add mod">
        <pc:chgData name="shanker valipireddy" userId="eeb7884132587959" providerId="LiveId" clId="{FC63A6BD-AB04-44F5-956D-35A7D9BE0227}" dt="2023-01-15T11:04:26.429" v="1559" actId="20577"/>
        <pc:sldMkLst>
          <pc:docMk/>
          <pc:sldMk cId="294505082" sldId="288"/>
        </pc:sldMkLst>
        <pc:spChg chg="mod">
          <ac:chgData name="shanker valipireddy" userId="eeb7884132587959" providerId="LiveId" clId="{FC63A6BD-AB04-44F5-956D-35A7D9BE0227}" dt="2023-01-15T10:41:39.252" v="1185" actId="20577"/>
          <ac:spMkLst>
            <pc:docMk/>
            <pc:sldMk cId="294505082" sldId="288"/>
            <ac:spMk id="4" creationId="{00000000-0000-0000-0000-000000000000}"/>
          </ac:spMkLst>
        </pc:spChg>
        <pc:spChg chg="mod">
          <ac:chgData name="shanker valipireddy" userId="eeb7884132587959" providerId="LiveId" clId="{FC63A6BD-AB04-44F5-956D-35A7D9BE0227}" dt="2023-01-15T11:04:26.429" v="1559" actId="20577"/>
          <ac:spMkLst>
            <pc:docMk/>
            <pc:sldMk cId="294505082" sldId="288"/>
            <ac:spMk id="8" creationId="{9731D2D3-BC98-BB62-910A-2D9242DF25D8}"/>
          </ac:spMkLst>
        </pc:spChg>
        <pc:picChg chg="del">
          <ac:chgData name="shanker valipireddy" userId="eeb7884132587959" providerId="LiveId" clId="{FC63A6BD-AB04-44F5-956D-35A7D9BE0227}" dt="2023-01-15T10:42:33.937" v="1187" actId="478"/>
          <ac:picMkLst>
            <pc:docMk/>
            <pc:sldMk cId="294505082" sldId="288"/>
            <ac:picMk id="2" creationId="{D484441B-095D-1B51-BFBA-084E8D7C324D}"/>
          </ac:picMkLst>
        </pc:picChg>
        <pc:picChg chg="add mod">
          <ac:chgData name="shanker valipireddy" userId="eeb7884132587959" providerId="LiveId" clId="{FC63A6BD-AB04-44F5-956D-35A7D9BE0227}" dt="2023-01-15T10:42:37.013" v="1188" actId="1076"/>
          <ac:picMkLst>
            <pc:docMk/>
            <pc:sldMk cId="294505082" sldId="288"/>
            <ac:picMk id="5" creationId="{19DA16C0-D7B4-9E2C-06DE-36160B052789}"/>
          </ac:picMkLst>
        </pc:picChg>
      </pc:sldChg>
      <pc:sldChg chg="modSp add mod ord">
        <pc:chgData name="shanker valipireddy" userId="eeb7884132587959" providerId="LiveId" clId="{FC63A6BD-AB04-44F5-956D-35A7D9BE0227}" dt="2023-01-15T11:06:55.120" v="1611" actId="255"/>
        <pc:sldMkLst>
          <pc:docMk/>
          <pc:sldMk cId="4166169496" sldId="289"/>
        </pc:sldMkLst>
        <pc:spChg chg="mod">
          <ac:chgData name="shanker valipireddy" userId="eeb7884132587959" providerId="LiveId" clId="{FC63A6BD-AB04-44F5-956D-35A7D9BE0227}" dt="2023-01-15T11:06:55.120" v="1611" actId="255"/>
          <ac:spMkLst>
            <pc:docMk/>
            <pc:sldMk cId="4166169496" sldId="28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417F3-43BA-4B46-9769-1281DEE532CF}"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C32A6-6A80-4974-B73D-B9D9AC0B9E02}" type="slidenum">
              <a:rPr lang="en-US" smtClean="0"/>
              <a:t>‹#›</a:t>
            </a:fld>
            <a:endParaRPr lang="en-US"/>
          </a:p>
        </p:txBody>
      </p:sp>
    </p:spTree>
    <p:extLst>
      <p:ext uri="{BB962C8B-B14F-4D97-AF65-F5344CB8AC3E}">
        <p14:creationId xmlns:p14="http://schemas.microsoft.com/office/powerpoint/2010/main" val="2923363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350E90-9612-4CAA-8627-46BCDCCF9A28}"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120068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50E90-9612-4CAA-8627-46BCDCCF9A28}"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211397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50E90-9612-4CAA-8627-46BCDCCF9A28}"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47209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50E90-9612-4CAA-8627-46BCDCCF9A28}"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174081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350E90-9612-4CAA-8627-46BCDCCF9A28}"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299773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350E90-9612-4CAA-8627-46BCDCCF9A28}"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131619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350E90-9612-4CAA-8627-46BCDCCF9A28}"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35743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350E90-9612-4CAA-8627-46BCDCCF9A28}"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198402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50E90-9612-4CAA-8627-46BCDCCF9A28}"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69244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350E90-9612-4CAA-8627-46BCDCCF9A28}"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133975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350E90-9612-4CAA-8627-46BCDCCF9A28}"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331229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50E90-9612-4CAA-8627-46BCDCCF9A28}" type="datetimeFigureOut">
              <a:rPr lang="en-US" smtClean="0"/>
              <a:t>1/15/2023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84D6F-E57A-46EC-94F2-BBF02EC7D927}" type="slidenum">
              <a:rPr lang="en-US" smtClean="0"/>
              <a:t>‹#›</a:t>
            </a:fld>
            <a:endParaRPr lang="en-US"/>
          </a:p>
        </p:txBody>
      </p:sp>
    </p:spTree>
    <p:extLst>
      <p:ext uri="{BB962C8B-B14F-4D97-AF65-F5344CB8AC3E}">
        <p14:creationId xmlns:p14="http://schemas.microsoft.com/office/powerpoint/2010/main" val="2440530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kx87oq3ou5.execute-api.us-west-1.amazonaws.com/apitest/predict"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5608" y="879895"/>
            <a:ext cx="8488392" cy="315471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dirty="0">
                <a:solidFill>
                  <a:schemeClr val="accent2">
                    <a:lumMod val="75000"/>
                  </a:schemeClr>
                </a:solidFill>
              </a:rPr>
              <a:t>ML Model Deployment</a:t>
            </a:r>
            <a:br>
              <a:rPr lang="en-US" sz="2800" b="1" dirty="0">
                <a:solidFill>
                  <a:schemeClr val="accent2">
                    <a:lumMod val="75000"/>
                  </a:schemeClr>
                </a:solidFill>
              </a:rPr>
            </a:br>
            <a:br>
              <a:rPr lang="en-US" sz="2800" b="1" dirty="0">
                <a:solidFill>
                  <a:schemeClr val="accent2">
                    <a:lumMod val="75000"/>
                  </a:schemeClr>
                </a:solidFill>
              </a:rPr>
            </a:br>
            <a:r>
              <a:rPr lang="en-US" sz="2800" b="1" dirty="0">
                <a:solidFill>
                  <a:schemeClr val="accent2">
                    <a:lumMod val="75000"/>
                  </a:schemeClr>
                </a:solidFill>
              </a:rPr>
              <a:t>  --  Using AWS Cloud Infrastructure</a:t>
            </a:r>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marL="285750" indent="-285750">
              <a:spcAft>
                <a:spcPts val="600"/>
              </a:spcAft>
              <a:buFont typeface="Arial" panose="020B0604020202020204" pitchFamily="34" charset="0"/>
              <a:buChar char="•"/>
            </a:pPr>
            <a:r>
              <a:rPr lang="en-US" sz="2000" b="1" i="1" dirty="0">
                <a:solidFill>
                  <a:schemeClr val="accent2">
                    <a:lumMod val="75000"/>
                  </a:schemeClr>
                </a:solidFill>
              </a:rPr>
              <a:t>Shanker Valipireddy</a:t>
            </a:r>
            <a:br>
              <a:rPr lang="en-US" sz="2000" i="1" dirty="0"/>
            </a:br>
            <a:br>
              <a:rPr lang="en-US" sz="2000" i="1" dirty="0"/>
            </a:br>
            <a:endParaRPr lang="en-US" sz="2000" i="1" dirty="0"/>
          </a:p>
        </p:txBody>
      </p:sp>
    </p:spTree>
    <p:extLst>
      <p:ext uri="{BB962C8B-B14F-4D97-AF65-F5344CB8AC3E}">
        <p14:creationId xmlns:p14="http://schemas.microsoft.com/office/powerpoint/2010/main" val="3178635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31D2D3-BC98-BB62-910A-2D9242DF25D8}"/>
              </a:ext>
            </a:extLst>
          </p:cNvPr>
          <p:cNvSpPr txBox="1"/>
          <p:nvPr/>
        </p:nvSpPr>
        <p:spPr>
          <a:xfrm>
            <a:off x="748145" y="550719"/>
            <a:ext cx="11203073" cy="6738383"/>
          </a:xfrm>
          <a:prstGeom prst="rect">
            <a:avLst/>
          </a:prstGeom>
          <a:noFill/>
        </p:spPr>
        <p:txBody>
          <a:bodyPr wrap="square" rtlCol="0">
            <a:spAutoFit/>
          </a:bodyPr>
          <a:lstStyle/>
          <a:p>
            <a:pPr marR="0" lvl="0">
              <a:lnSpc>
                <a:spcPct val="107000"/>
              </a:lnSpc>
              <a:spcBef>
                <a:spcPts val="0"/>
              </a:spcBef>
              <a:spcAft>
                <a:spcPts val="800"/>
              </a:spcAf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7.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Testing the endpoint:</a:t>
            </a:r>
          </a:p>
          <a:p>
            <a:pPr>
              <a:lnSpc>
                <a:spcPct val="107000"/>
              </a:lnSpc>
              <a:spcAft>
                <a:spcPts val="800"/>
              </a:spcAf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Rest API POST call for endpoint:</a:t>
            </a: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https://kx87oq3ou5.execute-api.us-west-1.amazonaws.com/apitest/predict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Input: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{"values": [[5, 2, 4, 4]]}</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Output: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05740" lvl="1">
              <a:spcBef>
                <a:spcPts val="600"/>
              </a:spcBef>
              <a:spcAft>
                <a:spcPts val="600"/>
              </a:spcAft>
            </a:pPr>
            <a:endParaRPr lang="en-US" sz="1200" b="1" dirty="0"/>
          </a:p>
          <a:p>
            <a:pPr marL="205740" lvl="1">
              <a:spcBef>
                <a:spcPts val="600"/>
              </a:spcBef>
              <a:spcAft>
                <a:spcPts val="600"/>
              </a:spcAft>
            </a:pPr>
            <a:endParaRPr lang="en-US" sz="1600" b="1" dirty="0"/>
          </a:p>
        </p:txBody>
      </p:sp>
    </p:spTree>
    <p:extLst>
      <p:ext uri="{BB962C8B-B14F-4D97-AF65-F5344CB8AC3E}">
        <p14:creationId xmlns:p14="http://schemas.microsoft.com/office/powerpoint/2010/main" val="4089173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74769" y="2808086"/>
            <a:ext cx="8488392" cy="1323439"/>
          </a:xfrm>
          <a:prstGeom prst="rect">
            <a:avLst/>
          </a:prstGeom>
        </p:spPr>
        <p:txBody>
          <a:bodyPr wrap="square">
            <a:spAutoFit/>
          </a:bodyPr>
          <a:lstStyle/>
          <a:p>
            <a:pPr>
              <a:spcAft>
                <a:spcPts val="600"/>
              </a:spcAft>
            </a:pPr>
            <a:r>
              <a:rPr lang="en-US" sz="6000" b="1" dirty="0">
                <a:solidFill>
                  <a:schemeClr val="accent2">
                    <a:lumMod val="75000"/>
                  </a:schemeClr>
                </a:solidFill>
              </a:rPr>
              <a:t>Thanks</a:t>
            </a:r>
            <a:br>
              <a:rPr lang="en-US" sz="2000" i="1" dirty="0"/>
            </a:br>
            <a:endParaRPr lang="en-US" sz="2000" i="1" dirty="0"/>
          </a:p>
        </p:txBody>
      </p:sp>
    </p:spTree>
    <p:extLst>
      <p:ext uri="{BB962C8B-B14F-4D97-AF65-F5344CB8AC3E}">
        <p14:creationId xmlns:p14="http://schemas.microsoft.com/office/powerpoint/2010/main" val="416616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597" y="638356"/>
            <a:ext cx="8488392" cy="523220"/>
          </a:xfrm>
          <a:prstGeom prst="rect">
            <a:avLst/>
          </a:prstGeom>
        </p:spPr>
        <p:txBody>
          <a:bodyPr wrap="square">
            <a:spAutoFit/>
          </a:bodyPr>
          <a:lstStyle/>
          <a:p>
            <a:r>
              <a:rPr lang="en-US" sz="2800" b="1" dirty="0">
                <a:solidFill>
                  <a:schemeClr val="accent2">
                    <a:lumMod val="75000"/>
                  </a:schemeClr>
                </a:solidFill>
              </a:rPr>
              <a:t>Executive Summary</a:t>
            </a:r>
            <a:endParaRPr lang="en-US" sz="2000" i="1" dirty="0"/>
          </a:p>
        </p:txBody>
      </p:sp>
      <p:sp>
        <p:nvSpPr>
          <p:cNvPr id="3" name="TextBox 2"/>
          <p:cNvSpPr txBox="1"/>
          <p:nvPr/>
        </p:nvSpPr>
        <p:spPr>
          <a:xfrm>
            <a:off x="655608" y="1257026"/>
            <a:ext cx="11342370" cy="392415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b="1" dirty="0">
                <a:solidFill>
                  <a:srgbClr val="0070C0"/>
                </a:solidFill>
              </a:rPr>
              <a:t>Objective and Scope</a:t>
            </a:r>
          </a:p>
          <a:p>
            <a:pPr marL="548640" lvl="1" indent="-274320">
              <a:spcAft>
                <a:spcPts val="600"/>
              </a:spcAft>
              <a:buFont typeface="Arial" panose="020B0604020202020204" pitchFamily="34" charset="0"/>
              <a:buChar char="•"/>
            </a:pPr>
            <a:r>
              <a:rPr lang="en-US" sz="1600" dirty="0"/>
              <a:t>The proposed work plan aims to create IRIS model using Python script (train.py)and create a Docker image and deploy in AWS ECS container. Also create endpoint using AWS API Gateway which users can use for predictions. Lambda function acts as integration point between ECS and API gateway for predictions.</a:t>
            </a:r>
          </a:p>
          <a:p>
            <a:pPr marL="548640" lvl="1" indent="-274320">
              <a:spcAft>
                <a:spcPts val="600"/>
              </a:spcAft>
              <a:buFont typeface="Arial" panose="020B0604020202020204" pitchFamily="34" charset="0"/>
              <a:buChar char="•"/>
            </a:pPr>
            <a:r>
              <a:rPr lang="en-US" sz="1600" dirty="0"/>
              <a:t>The project will be divided into several stages, Create Model, Create Docker </a:t>
            </a:r>
            <a:r>
              <a:rPr lang="en-US" sz="1600" dirty="0" err="1"/>
              <a:t>imange</a:t>
            </a:r>
            <a:r>
              <a:rPr lang="en-US" sz="1600" dirty="0"/>
              <a:t>, Create Lambda function, Create ECS Cluster and deploy model and Create API Gateway endpoint using lambda function</a:t>
            </a:r>
            <a:r>
              <a:rPr lang="en-US" sz="1200" dirty="0"/>
              <a:t>.</a:t>
            </a:r>
          </a:p>
          <a:p>
            <a:pPr marL="548640" lvl="1" indent="-274320">
              <a:spcAft>
                <a:spcPts val="600"/>
              </a:spcAft>
              <a:buFont typeface="Arial" panose="020B0604020202020204" pitchFamily="34" charset="0"/>
              <a:buChar char="•"/>
            </a:pPr>
            <a:r>
              <a:rPr lang="en-US" sz="1600" dirty="0"/>
              <a:t>A detailed steps at each stage is provided. Architecture diagram provided for IRIS ML Model Deployment</a:t>
            </a:r>
            <a:endParaRPr lang="en-US" sz="300" dirty="0"/>
          </a:p>
          <a:p>
            <a:pPr marL="285750" indent="-285750">
              <a:spcAft>
                <a:spcPts val="600"/>
              </a:spcAft>
              <a:buFont typeface="Arial" panose="020B0604020202020204" pitchFamily="34" charset="0"/>
              <a:buChar char="•"/>
            </a:pPr>
            <a:r>
              <a:rPr lang="en-US" sz="2000" b="1" dirty="0">
                <a:solidFill>
                  <a:srgbClr val="0070C0"/>
                </a:solidFill>
              </a:rPr>
              <a:t>Key Deliverables  :</a:t>
            </a:r>
            <a:endParaRPr lang="en-US" sz="2000" b="1" dirty="0"/>
          </a:p>
          <a:p>
            <a:pPr marL="548640" lvl="1" indent="-342900">
              <a:spcAft>
                <a:spcPts val="600"/>
              </a:spcAft>
              <a:buFont typeface="Arial" panose="020B0604020202020204" pitchFamily="34" charset="0"/>
              <a:buChar char="•"/>
            </a:pPr>
            <a:r>
              <a:rPr lang="en-US" sz="1600" b="1" dirty="0"/>
              <a:t> </a:t>
            </a:r>
            <a:r>
              <a:rPr lang="en-US" sz="1600" dirty="0"/>
              <a:t>The key deliverables of the project include IRIS model , Python code, Lambda function, endpoint</a:t>
            </a:r>
            <a:endParaRPr lang="en-US" sz="1600" b="1" dirty="0"/>
          </a:p>
          <a:p>
            <a:pPr marL="285750" indent="-285750">
              <a:spcAft>
                <a:spcPts val="600"/>
              </a:spcAft>
              <a:buFont typeface="Arial" panose="020B0604020202020204" pitchFamily="34" charset="0"/>
              <a:buChar char="•"/>
            </a:pPr>
            <a:r>
              <a:rPr lang="en-US" sz="2000" b="1" dirty="0">
                <a:solidFill>
                  <a:srgbClr val="0070C0"/>
                </a:solidFill>
              </a:rPr>
              <a:t>Potential Outcomes:</a:t>
            </a:r>
            <a:endParaRPr lang="en-US" sz="2000" b="1" dirty="0"/>
          </a:p>
          <a:p>
            <a:pPr marL="548640" lvl="1" indent="-342900">
              <a:spcAft>
                <a:spcPts val="600"/>
              </a:spcAft>
              <a:buFont typeface="Arial" panose="020B0604020202020204" pitchFamily="34" charset="0"/>
              <a:buChar char="•"/>
            </a:pPr>
            <a:r>
              <a:rPr lang="en-US" sz="1600" dirty="0"/>
              <a:t>The potential outcomes of the project include the endpoint which is available for users</a:t>
            </a:r>
            <a:endParaRPr lang="en-US" sz="1600" b="1" dirty="0"/>
          </a:p>
          <a:p>
            <a:pPr marL="205740" lvl="1">
              <a:spcBef>
                <a:spcPts val="600"/>
              </a:spcBef>
              <a:spcAft>
                <a:spcPts val="600"/>
              </a:spcAft>
            </a:pPr>
            <a:endParaRPr lang="en-US" sz="1600" b="1" dirty="0"/>
          </a:p>
        </p:txBody>
      </p:sp>
    </p:spTree>
    <p:extLst>
      <p:ext uri="{BB962C8B-B14F-4D97-AF65-F5344CB8AC3E}">
        <p14:creationId xmlns:p14="http://schemas.microsoft.com/office/powerpoint/2010/main" val="77102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9729" y="388190"/>
            <a:ext cx="8012345" cy="327782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i="1" dirty="0"/>
              <a:t>Project Architecture </a:t>
            </a:r>
          </a:p>
          <a:p>
            <a:pPr>
              <a:spcAft>
                <a:spcPts val="600"/>
              </a:spcAft>
            </a:pPr>
            <a:br>
              <a:rPr lang="en-US" sz="2800" i="1" dirty="0"/>
            </a:br>
            <a:br>
              <a:rPr lang="en-US" sz="2800" i="1" dirty="0"/>
            </a:br>
            <a:endParaRPr lang="en-US" sz="2800" i="1" dirty="0"/>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a:spcAft>
                <a:spcPts val="600"/>
              </a:spcAft>
            </a:pPr>
            <a:br>
              <a:rPr lang="en-US" sz="2000" i="1" dirty="0"/>
            </a:br>
            <a:br>
              <a:rPr lang="en-US" sz="2000" i="1" dirty="0"/>
            </a:br>
            <a:endParaRPr lang="en-US" sz="2000" i="1" dirty="0"/>
          </a:p>
        </p:txBody>
      </p:sp>
      <p:sp>
        <p:nvSpPr>
          <p:cNvPr id="8" name="TextBox 7">
            <a:extLst>
              <a:ext uri="{FF2B5EF4-FFF2-40B4-BE49-F238E27FC236}">
                <a16:creationId xmlns:a16="http://schemas.microsoft.com/office/drawing/2014/main" id="{9731D2D3-BC98-BB62-910A-2D9242DF25D8}"/>
              </a:ext>
            </a:extLst>
          </p:cNvPr>
          <p:cNvSpPr txBox="1"/>
          <p:nvPr/>
        </p:nvSpPr>
        <p:spPr>
          <a:xfrm>
            <a:off x="8920596" y="296140"/>
            <a:ext cx="2469514" cy="640175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b="1" dirty="0">
                <a:solidFill>
                  <a:srgbClr val="0070C0"/>
                </a:solidFill>
              </a:rPr>
              <a:t>Model Deployment workflow</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548640" lvl="1" indent="-274320">
              <a:spcAft>
                <a:spcPts val="6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API call </a:t>
            </a:r>
            <a:r>
              <a:rPr lang="en-US" sz="1600" dirty="0">
                <a:latin typeface="Calibri" panose="020F0502020204030204" pitchFamily="34" charset="0"/>
                <a:ea typeface="Calibri" panose="020F0502020204030204" pitchFamily="34" charset="0"/>
                <a:cs typeface="Times New Roman" panose="02020603050405020304" pitchFamily="18" charset="0"/>
              </a:rPr>
              <a:t>created by APY gateway invokes lambda function within container image.</a:t>
            </a:r>
          </a:p>
          <a:p>
            <a:pPr marL="548640" lvl="1" indent="-274320">
              <a:spcAft>
                <a:spcPts val="6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ECR iris-registry contains the Docker image and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Lamda</a:t>
            </a:r>
            <a:r>
              <a:rPr lang="en-US" sz="1600" dirty="0">
                <a:effectLst/>
                <a:latin typeface="Calibri" panose="020F0502020204030204" pitchFamily="34" charset="0"/>
                <a:ea typeface="Calibri" panose="020F0502020204030204" pitchFamily="34" charset="0"/>
                <a:cs typeface="Times New Roman" panose="02020603050405020304" pitchFamily="18" charset="0"/>
              </a:rPr>
              <a:t> function is within lambda. </a:t>
            </a:r>
            <a:r>
              <a:rPr lang="en-US" sz="1600" dirty="0">
                <a:latin typeface="Calibri" panose="020F0502020204030204" pitchFamily="34" charset="0"/>
                <a:ea typeface="Calibri" panose="020F0502020204030204" pitchFamily="34" charset="0"/>
                <a:cs typeface="Times New Roman" panose="02020603050405020304" pitchFamily="18" charset="0"/>
              </a:rPr>
              <a:t>Docker image with dependencies deployed in ECS.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548640" lvl="1" indent="-274320">
              <a:spcAft>
                <a:spcPts val="6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Either mobile or Web Application users can access the endpoint </a:t>
            </a:r>
          </a:p>
          <a:p>
            <a:pPr marL="548640" lvl="1" indent="-274320">
              <a:spcAft>
                <a:spcPts val="6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Logs are available in CloudWatch</a:t>
            </a:r>
          </a:p>
          <a:p>
            <a:pPr marL="205740" lvl="1">
              <a:spcBef>
                <a:spcPts val="600"/>
              </a:spcBef>
              <a:spcAft>
                <a:spcPts val="600"/>
              </a:spcAft>
            </a:pPr>
            <a:endParaRPr lang="en-US" sz="1600" b="1" dirty="0"/>
          </a:p>
        </p:txBody>
      </p:sp>
      <p:pic>
        <p:nvPicPr>
          <p:cNvPr id="2" name="Picture 1" descr="Diagram&#10;&#10;Description automatically generated">
            <a:extLst>
              <a:ext uri="{FF2B5EF4-FFF2-40B4-BE49-F238E27FC236}">
                <a16:creationId xmlns:a16="http://schemas.microsoft.com/office/drawing/2014/main" id="{9AE8B85E-F315-A91D-F59F-17E6E8E4C58D}"/>
              </a:ext>
            </a:extLst>
          </p:cNvPr>
          <p:cNvPicPr>
            <a:picLocks noChangeAspect="1"/>
          </p:cNvPicPr>
          <p:nvPr/>
        </p:nvPicPr>
        <p:blipFill>
          <a:blip r:embed="rId2"/>
          <a:stretch>
            <a:fillRect/>
          </a:stretch>
        </p:blipFill>
        <p:spPr>
          <a:xfrm>
            <a:off x="516082" y="1278341"/>
            <a:ext cx="7411842" cy="4197668"/>
          </a:xfrm>
          <a:prstGeom prst="rect">
            <a:avLst/>
          </a:prstGeom>
        </p:spPr>
      </p:pic>
    </p:spTree>
    <p:extLst>
      <p:ext uri="{BB962C8B-B14F-4D97-AF65-F5344CB8AC3E}">
        <p14:creationId xmlns:p14="http://schemas.microsoft.com/office/powerpoint/2010/main" val="246847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9729" y="388190"/>
            <a:ext cx="8012345" cy="327782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i="1" dirty="0"/>
              <a:t>Work Plan- Steps</a:t>
            </a:r>
          </a:p>
          <a:p>
            <a:pPr>
              <a:spcAft>
                <a:spcPts val="600"/>
              </a:spcAft>
            </a:pPr>
            <a:br>
              <a:rPr lang="en-US" sz="2800" i="1" dirty="0"/>
            </a:br>
            <a:br>
              <a:rPr lang="en-US" sz="2800" i="1" dirty="0"/>
            </a:br>
            <a:endParaRPr lang="en-US" sz="2800" i="1" dirty="0"/>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a:spcAft>
                <a:spcPts val="600"/>
              </a:spcAft>
            </a:pPr>
            <a:br>
              <a:rPr lang="en-US" sz="2000" i="1" dirty="0"/>
            </a:br>
            <a:br>
              <a:rPr lang="en-US" sz="2000" i="1" dirty="0"/>
            </a:br>
            <a:endParaRPr lang="en-US" sz="2000" i="1" dirty="0"/>
          </a:p>
        </p:txBody>
      </p:sp>
      <p:sp>
        <p:nvSpPr>
          <p:cNvPr id="8" name="TextBox 7">
            <a:extLst>
              <a:ext uri="{FF2B5EF4-FFF2-40B4-BE49-F238E27FC236}">
                <a16:creationId xmlns:a16="http://schemas.microsoft.com/office/drawing/2014/main" id="{9731D2D3-BC98-BB62-910A-2D9242DF25D8}"/>
              </a:ext>
            </a:extLst>
          </p:cNvPr>
          <p:cNvSpPr txBox="1"/>
          <p:nvPr/>
        </p:nvSpPr>
        <p:spPr>
          <a:xfrm>
            <a:off x="841664" y="1231324"/>
            <a:ext cx="11156314" cy="2144690"/>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Below are the steps performed to create iris-model and deployed in ECS container and created endpoint using API Gateway.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Train your model using a framework  and save the trained model's weights to a file. Below is the train.py function that performs the training  task and saves model file: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05740" lvl="1">
              <a:spcBef>
                <a:spcPts val="600"/>
              </a:spcBef>
              <a:spcAft>
                <a:spcPts val="600"/>
              </a:spcAft>
            </a:pPr>
            <a:endParaRPr lang="en-US" sz="1200" b="1" dirty="0"/>
          </a:p>
          <a:p>
            <a:pPr marL="205740" lvl="1">
              <a:spcBef>
                <a:spcPts val="600"/>
              </a:spcBef>
              <a:spcAft>
                <a:spcPts val="600"/>
              </a:spcAft>
            </a:pPr>
            <a:endParaRPr lang="en-US" sz="1600" b="1" dirty="0"/>
          </a:p>
        </p:txBody>
      </p:sp>
      <p:pic>
        <p:nvPicPr>
          <p:cNvPr id="3" name="Picture 2" descr="Text&#10;&#10;Description automatically generated">
            <a:extLst>
              <a:ext uri="{FF2B5EF4-FFF2-40B4-BE49-F238E27FC236}">
                <a16:creationId xmlns:a16="http://schemas.microsoft.com/office/drawing/2014/main" id="{1C0EBCE6-F9E1-D8F9-08DD-066E21DDEC91}"/>
              </a:ext>
            </a:extLst>
          </p:cNvPr>
          <p:cNvPicPr>
            <a:picLocks noChangeAspect="1"/>
          </p:cNvPicPr>
          <p:nvPr/>
        </p:nvPicPr>
        <p:blipFill>
          <a:blip r:embed="rId2"/>
          <a:stretch>
            <a:fillRect/>
          </a:stretch>
        </p:blipFill>
        <p:spPr>
          <a:xfrm>
            <a:off x="1529195" y="3128075"/>
            <a:ext cx="5943600" cy="2980055"/>
          </a:xfrm>
          <a:prstGeom prst="rect">
            <a:avLst/>
          </a:prstGeom>
        </p:spPr>
      </p:pic>
    </p:spTree>
    <p:extLst>
      <p:ext uri="{BB962C8B-B14F-4D97-AF65-F5344CB8AC3E}">
        <p14:creationId xmlns:p14="http://schemas.microsoft.com/office/powerpoint/2010/main" val="192907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9729" y="388190"/>
            <a:ext cx="8012345" cy="327782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i="1" dirty="0"/>
              <a:t>Work Plan- Steps</a:t>
            </a:r>
          </a:p>
          <a:p>
            <a:pPr>
              <a:spcAft>
                <a:spcPts val="600"/>
              </a:spcAft>
            </a:pPr>
            <a:br>
              <a:rPr lang="en-US" sz="2800" i="1" dirty="0"/>
            </a:br>
            <a:br>
              <a:rPr lang="en-US" sz="2800" i="1" dirty="0"/>
            </a:br>
            <a:endParaRPr lang="en-US" sz="2800" i="1" dirty="0"/>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a:spcAft>
                <a:spcPts val="600"/>
              </a:spcAft>
            </a:pPr>
            <a:br>
              <a:rPr lang="en-US" sz="2000" i="1" dirty="0"/>
            </a:br>
            <a:br>
              <a:rPr lang="en-US" sz="2000" i="1" dirty="0"/>
            </a:br>
            <a:endParaRPr lang="en-US" sz="2000" i="1" dirty="0"/>
          </a:p>
        </p:txBody>
      </p:sp>
      <p:sp>
        <p:nvSpPr>
          <p:cNvPr id="8" name="TextBox 7">
            <a:extLst>
              <a:ext uri="{FF2B5EF4-FFF2-40B4-BE49-F238E27FC236}">
                <a16:creationId xmlns:a16="http://schemas.microsoft.com/office/drawing/2014/main" id="{9731D2D3-BC98-BB62-910A-2D9242DF25D8}"/>
              </a:ext>
            </a:extLst>
          </p:cNvPr>
          <p:cNvSpPr txBox="1"/>
          <p:nvPr/>
        </p:nvSpPr>
        <p:spPr>
          <a:xfrm>
            <a:off x="841664" y="1231324"/>
            <a:ext cx="11156314" cy="2144690"/>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Below are the steps performed to create iris-model and deployed in ECS container and created endpoint using API Gateway.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 Create a container image using Docker that includes the necessary dependencies, such as the framework and any additional libraries needed to run the model. Below is the code: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05740" lvl="1">
              <a:spcBef>
                <a:spcPts val="600"/>
              </a:spcBef>
              <a:spcAft>
                <a:spcPts val="600"/>
              </a:spcAft>
            </a:pPr>
            <a:endParaRPr lang="en-US" sz="1200" b="1" dirty="0"/>
          </a:p>
          <a:p>
            <a:pPr marL="205740" lvl="1">
              <a:spcBef>
                <a:spcPts val="600"/>
              </a:spcBef>
              <a:spcAft>
                <a:spcPts val="600"/>
              </a:spcAft>
            </a:pPr>
            <a:endParaRPr lang="en-US" sz="1600" b="1" dirty="0"/>
          </a:p>
        </p:txBody>
      </p:sp>
      <p:pic>
        <p:nvPicPr>
          <p:cNvPr id="2" name="Picture 1" descr="Text&#10;&#10;Description automatically generated">
            <a:extLst>
              <a:ext uri="{FF2B5EF4-FFF2-40B4-BE49-F238E27FC236}">
                <a16:creationId xmlns:a16="http://schemas.microsoft.com/office/drawing/2014/main" id="{FE583981-139A-DA91-55BD-59D3A3ABC724}"/>
              </a:ext>
            </a:extLst>
          </p:cNvPr>
          <p:cNvPicPr>
            <a:picLocks noChangeAspect="1"/>
          </p:cNvPicPr>
          <p:nvPr/>
        </p:nvPicPr>
        <p:blipFill>
          <a:blip r:embed="rId2"/>
          <a:stretch>
            <a:fillRect/>
          </a:stretch>
        </p:blipFill>
        <p:spPr>
          <a:xfrm>
            <a:off x="3452812" y="2733675"/>
            <a:ext cx="5286375" cy="1390650"/>
          </a:xfrm>
          <a:prstGeom prst="rect">
            <a:avLst/>
          </a:prstGeom>
        </p:spPr>
      </p:pic>
    </p:spTree>
    <p:extLst>
      <p:ext uri="{BB962C8B-B14F-4D97-AF65-F5344CB8AC3E}">
        <p14:creationId xmlns:p14="http://schemas.microsoft.com/office/powerpoint/2010/main" val="586320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7009" y="2182090"/>
            <a:ext cx="6522329" cy="3344249"/>
          </a:xfrm>
          <a:prstGeom prst="rect">
            <a:avLst/>
          </a:prstGeom>
        </p:spPr>
        <p:txBody>
          <a:bodyPr wrap="square">
            <a:spAutoFit/>
          </a:bodyPr>
          <a:lstStyle/>
          <a:p>
            <a:pPr marL="457200" marR="0">
              <a:lnSpc>
                <a:spcPct val="107000"/>
              </a:lnSpc>
              <a:spcBef>
                <a:spcPts val="0"/>
              </a:spcBef>
              <a:spcAft>
                <a:spcPts val="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aws</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ecr</a:t>
            </a:r>
            <a:r>
              <a:rPr lang="en-US" sz="1200" dirty="0">
                <a:effectLst/>
                <a:latin typeface="Calibri" panose="020F0502020204030204" pitchFamily="34" charset="0"/>
                <a:ea typeface="Calibri" panose="020F0502020204030204" pitchFamily="34" charset="0"/>
                <a:cs typeface="Times New Roman" panose="02020603050405020304" pitchFamily="18" charset="0"/>
              </a:rPr>
              <a:t> create-repository  --repository-name iris-registry --region us-west-1</a:t>
            </a:r>
          </a:p>
          <a:p>
            <a:pPr marL="4572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Log in to ECR</a:t>
            </a:r>
          </a:p>
          <a:p>
            <a:pPr marL="457200" marR="0">
              <a:lnSpc>
                <a:spcPct val="107000"/>
              </a:lnSpc>
              <a:spcBef>
                <a:spcPts val="0"/>
              </a:spcBef>
              <a:spcAft>
                <a:spcPts val="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aws</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ecr</a:t>
            </a:r>
            <a:r>
              <a:rPr lang="en-US" sz="1200" dirty="0">
                <a:effectLst/>
                <a:latin typeface="Calibri" panose="020F0502020204030204" pitchFamily="34" charset="0"/>
                <a:ea typeface="Calibri" panose="020F0502020204030204" pitchFamily="34" charset="0"/>
                <a:cs typeface="Times New Roman" panose="02020603050405020304" pitchFamily="18" charset="0"/>
              </a:rPr>
              <a:t> get-login-password --region us-west-1 | docker login --username AWS --password-stdin 149509065833.dkr.ecr.us-west-1.amazonaws.com</a:t>
            </a:r>
          </a:p>
          <a:p>
            <a:pPr marL="4572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docker build -t iris-registry .</a:t>
            </a:r>
          </a:p>
          <a:p>
            <a:pPr marL="4572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Tag the image</a:t>
            </a:r>
          </a:p>
          <a:p>
            <a:pPr marL="4572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docker tag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iris_image:latest</a:t>
            </a:r>
            <a:r>
              <a:rPr lang="en-US" sz="1200" dirty="0">
                <a:effectLst/>
                <a:latin typeface="Calibri" panose="020F0502020204030204" pitchFamily="34" charset="0"/>
                <a:ea typeface="Calibri" panose="020F0502020204030204" pitchFamily="34" charset="0"/>
                <a:cs typeface="Times New Roman" panose="02020603050405020304" pitchFamily="18" charset="0"/>
              </a:rPr>
              <a:t> 149509065833.dkr.ecr.us-west-1.amazonaws.com/</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iris_image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Push the image to ECR</a:t>
            </a:r>
          </a:p>
          <a:p>
            <a:pPr marL="45720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docker tag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iris-registry:latest</a:t>
            </a:r>
            <a:r>
              <a:rPr lang="en-US" sz="1200" dirty="0">
                <a:effectLst/>
                <a:latin typeface="Calibri" panose="020F0502020204030204" pitchFamily="34" charset="0"/>
                <a:ea typeface="Calibri" panose="020F0502020204030204" pitchFamily="34" charset="0"/>
                <a:cs typeface="Times New Roman" panose="02020603050405020304" pitchFamily="18" charset="0"/>
              </a:rPr>
              <a:t> 149509065833.dkr.ecr.us-west-1.amazonaws.com/</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iris-registry:latest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731D2D3-BC98-BB62-910A-2D9242DF25D8}"/>
              </a:ext>
            </a:extLst>
          </p:cNvPr>
          <p:cNvSpPr txBox="1"/>
          <p:nvPr/>
        </p:nvSpPr>
        <p:spPr>
          <a:xfrm>
            <a:off x="794904" y="1013115"/>
            <a:ext cx="11156314" cy="1551963"/>
          </a:xfrm>
          <a:prstGeom prst="rect">
            <a:avLst/>
          </a:prstGeom>
          <a:noFill/>
        </p:spPr>
        <p:txBody>
          <a:bodyPr wrap="square" rtlCol="0">
            <a:spAutoFit/>
          </a:bodyPr>
          <a:lstStyle/>
          <a:p>
            <a:pPr marR="0" lvl="0">
              <a:lnSpc>
                <a:spcPct val="107000"/>
              </a:lnSpc>
              <a:spcBef>
                <a:spcPts val="0"/>
              </a:spcBef>
              <a:spcAft>
                <a:spcPts val="800"/>
              </a:spcAf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3.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Use AWS Elastic Container Registry (ECR) to store the above  container image. Below are the commands.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05740" lvl="1">
              <a:spcBef>
                <a:spcPts val="600"/>
              </a:spcBef>
              <a:spcAft>
                <a:spcPts val="600"/>
              </a:spcAft>
            </a:pPr>
            <a:endParaRPr lang="en-US" sz="1200" b="1" dirty="0"/>
          </a:p>
          <a:p>
            <a:pPr marL="205740" lvl="1">
              <a:spcBef>
                <a:spcPts val="600"/>
              </a:spcBef>
              <a:spcAft>
                <a:spcPts val="600"/>
              </a:spcAft>
            </a:pPr>
            <a:endParaRPr lang="en-US" sz="1600" b="1" dirty="0"/>
          </a:p>
        </p:txBody>
      </p:sp>
      <p:sp>
        <p:nvSpPr>
          <p:cNvPr id="9" name="Rectangle 8">
            <a:extLst>
              <a:ext uri="{FF2B5EF4-FFF2-40B4-BE49-F238E27FC236}">
                <a16:creationId xmlns:a16="http://schemas.microsoft.com/office/drawing/2014/main" id="{FA228998-D909-2CCA-C4E7-148E23C61B6C}"/>
              </a:ext>
            </a:extLst>
          </p:cNvPr>
          <p:cNvSpPr/>
          <p:nvPr/>
        </p:nvSpPr>
        <p:spPr>
          <a:xfrm>
            <a:off x="629729" y="388190"/>
            <a:ext cx="8012345" cy="327782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i="1" dirty="0"/>
              <a:t>Work Plan- Steps</a:t>
            </a:r>
          </a:p>
          <a:p>
            <a:pPr>
              <a:spcAft>
                <a:spcPts val="600"/>
              </a:spcAft>
            </a:pPr>
            <a:br>
              <a:rPr lang="en-US" sz="2800" i="1" dirty="0"/>
            </a:br>
            <a:br>
              <a:rPr lang="en-US" sz="2800" i="1" dirty="0"/>
            </a:br>
            <a:endParaRPr lang="en-US" sz="2800" i="1" dirty="0"/>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a:spcAft>
                <a:spcPts val="600"/>
              </a:spcAft>
            </a:pPr>
            <a:br>
              <a:rPr lang="en-US" sz="2000" i="1" dirty="0"/>
            </a:br>
            <a:br>
              <a:rPr lang="en-US" sz="2000" i="1" dirty="0"/>
            </a:br>
            <a:endParaRPr lang="en-US" sz="2000" i="1" dirty="0"/>
          </a:p>
        </p:txBody>
      </p:sp>
    </p:spTree>
    <p:extLst>
      <p:ext uri="{BB962C8B-B14F-4D97-AF65-F5344CB8AC3E}">
        <p14:creationId xmlns:p14="http://schemas.microsoft.com/office/powerpoint/2010/main" val="2192172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31D2D3-BC98-BB62-910A-2D9242DF25D8}"/>
              </a:ext>
            </a:extLst>
          </p:cNvPr>
          <p:cNvSpPr txBox="1"/>
          <p:nvPr/>
        </p:nvSpPr>
        <p:spPr>
          <a:xfrm>
            <a:off x="659822" y="742951"/>
            <a:ext cx="11156314" cy="1950919"/>
          </a:xfrm>
          <a:prstGeom prst="rect">
            <a:avLst/>
          </a:prstGeom>
          <a:noFill/>
        </p:spPr>
        <p:txBody>
          <a:bodyPr wrap="square" rtlCol="0">
            <a:spAutoFit/>
          </a:bodyPr>
          <a:lstStyle/>
          <a:p>
            <a:pPr marR="0" lvl="0">
              <a:lnSpc>
                <a:spcPct val="107000"/>
              </a:lnSpc>
              <a:spcBef>
                <a:spcPts val="0"/>
              </a:spcBef>
              <a:spcAft>
                <a:spcPts val="800"/>
              </a:spcAf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4.</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Create an ECS Cluster. Below is the screenshot.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05740" lvl="1">
              <a:spcBef>
                <a:spcPts val="600"/>
              </a:spcBef>
              <a:spcAft>
                <a:spcPts val="600"/>
              </a:spcAft>
            </a:pPr>
            <a:endParaRPr lang="en-US" sz="1200" b="1" dirty="0"/>
          </a:p>
          <a:p>
            <a:pPr marL="205740" lvl="1">
              <a:spcBef>
                <a:spcPts val="600"/>
              </a:spcBef>
              <a:spcAft>
                <a:spcPts val="600"/>
              </a:spcAft>
            </a:pPr>
            <a:endParaRPr lang="en-US" sz="1600" b="1" dirty="0"/>
          </a:p>
        </p:txBody>
      </p:sp>
      <p:pic>
        <p:nvPicPr>
          <p:cNvPr id="2" name="Picture 1" descr="Graphical user interface, text, application, email&#10;&#10;Description automatically generated">
            <a:extLst>
              <a:ext uri="{FF2B5EF4-FFF2-40B4-BE49-F238E27FC236}">
                <a16:creationId xmlns:a16="http://schemas.microsoft.com/office/drawing/2014/main" id="{42A96FFB-CAE6-83F4-6CA7-C08B6158A5FC}"/>
              </a:ext>
            </a:extLst>
          </p:cNvPr>
          <p:cNvPicPr>
            <a:picLocks noChangeAspect="1"/>
          </p:cNvPicPr>
          <p:nvPr/>
        </p:nvPicPr>
        <p:blipFill>
          <a:blip r:embed="rId2"/>
          <a:stretch>
            <a:fillRect/>
          </a:stretch>
        </p:blipFill>
        <p:spPr>
          <a:xfrm>
            <a:off x="1407488" y="1796589"/>
            <a:ext cx="8397240" cy="4312557"/>
          </a:xfrm>
          <a:prstGeom prst="rect">
            <a:avLst/>
          </a:prstGeom>
        </p:spPr>
      </p:pic>
      <p:sp>
        <p:nvSpPr>
          <p:cNvPr id="3" name="Rectangle 2">
            <a:extLst>
              <a:ext uri="{FF2B5EF4-FFF2-40B4-BE49-F238E27FC236}">
                <a16:creationId xmlns:a16="http://schemas.microsoft.com/office/drawing/2014/main" id="{475899B0-E6A3-B0DE-0141-754BDD8C1E63}"/>
              </a:ext>
            </a:extLst>
          </p:cNvPr>
          <p:cNvSpPr/>
          <p:nvPr/>
        </p:nvSpPr>
        <p:spPr>
          <a:xfrm>
            <a:off x="629729" y="388190"/>
            <a:ext cx="8012345" cy="327782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i="1" dirty="0"/>
              <a:t>Work Plan- Steps</a:t>
            </a:r>
          </a:p>
          <a:p>
            <a:pPr>
              <a:spcAft>
                <a:spcPts val="600"/>
              </a:spcAft>
            </a:pPr>
            <a:br>
              <a:rPr lang="en-US" sz="2800" i="1" dirty="0"/>
            </a:br>
            <a:br>
              <a:rPr lang="en-US" sz="2800" i="1" dirty="0"/>
            </a:br>
            <a:endParaRPr lang="en-US" sz="2800" i="1" dirty="0"/>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a:spcAft>
                <a:spcPts val="600"/>
              </a:spcAft>
            </a:pPr>
            <a:br>
              <a:rPr lang="en-US" sz="2000" i="1" dirty="0"/>
            </a:br>
            <a:br>
              <a:rPr lang="en-US" sz="2000" i="1" dirty="0"/>
            </a:br>
            <a:endParaRPr lang="en-US" sz="2000" i="1" dirty="0"/>
          </a:p>
        </p:txBody>
      </p:sp>
    </p:spTree>
    <p:extLst>
      <p:ext uri="{BB962C8B-B14F-4D97-AF65-F5344CB8AC3E}">
        <p14:creationId xmlns:p14="http://schemas.microsoft.com/office/powerpoint/2010/main" val="43414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31D2D3-BC98-BB62-910A-2D9242DF25D8}"/>
              </a:ext>
            </a:extLst>
          </p:cNvPr>
          <p:cNvSpPr txBox="1"/>
          <p:nvPr/>
        </p:nvSpPr>
        <p:spPr>
          <a:xfrm>
            <a:off x="794904" y="1013115"/>
            <a:ext cx="11156314" cy="1950919"/>
          </a:xfrm>
          <a:prstGeom prst="rect">
            <a:avLst/>
          </a:prstGeom>
          <a:noFill/>
        </p:spPr>
        <p:txBody>
          <a:bodyPr wrap="square" rtlCol="0">
            <a:spAutoFit/>
          </a:bodyPr>
          <a:lstStyle/>
          <a:p>
            <a:pPr marR="0" lvl="0">
              <a:lnSpc>
                <a:spcPct val="107000"/>
              </a:lnSpc>
              <a:spcBef>
                <a:spcPts val="0"/>
              </a:spcBef>
              <a:spcAft>
                <a:spcPts val="800"/>
              </a:spcAf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5.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Create a Lambda function that calls the API endpoint and processes the input and output of the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05740" lvl="1">
              <a:spcBef>
                <a:spcPts val="600"/>
              </a:spcBef>
              <a:spcAft>
                <a:spcPts val="600"/>
              </a:spcAft>
            </a:pPr>
            <a:endParaRPr lang="en-US" sz="1200" b="1" dirty="0"/>
          </a:p>
          <a:p>
            <a:pPr marL="205740" lvl="1">
              <a:spcBef>
                <a:spcPts val="600"/>
              </a:spcBef>
              <a:spcAft>
                <a:spcPts val="600"/>
              </a:spcAft>
            </a:pPr>
            <a:endParaRPr lang="en-US" sz="1600" b="1" dirty="0"/>
          </a:p>
        </p:txBody>
      </p:sp>
      <p:pic>
        <p:nvPicPr>
          <p:cNvPr id="2" name="Picture 1" descr="Text&#10;&#10;Description automatically generated">
            <a:extLst>
              <a:ext uri="{FF2B5EF4-FFF2-40B4-BE49-F238E27FC236}">
                <a16:creationId xmlns:a16="http://schemas.microsoft.com/office/drawing/2014/main" id="{F59F3065-E889-1AE6-1C12-9EEC1A5A95A5}"/>
              </a:ext>
            </a:extLst>
          </p:cNvPr>
          <p:cNvPicPr>
            <a:picLocks noChangeAspect="1"/>
          </p:cNvPicPr>
          <p:nvPr/>
        </p:nvPicPr>
        <p:blipFill>
          <a:blip r:embed="rId2"/>
          <a:stretch>
            <a:fillRect/>
          </a:stretch>
        </p:blipFill>
        <p:spPr>
          <a:xfrm>
            <a:off x="2973531" y="2964034"/>
            <a:ext cx="5943600" cy="2009775"/>
          </a:xfrm>
          <a:prstGeom prst="rect">
            <a:avLst/>
          </a:prstGeom>
        </p:spPr>
      </p:pic>
      <p:sp>
        <p:nvSpPr>
          <p:cNvPr id="3" name="Rectangle 2">
            <a:extLst>
              <a:ext uri="{FF2B5EF4-FFF2-40B4-BE49-F238E27FC236}">
                <a16:creationId xmlns:a16="http://schemas.microsoft.com/office/drawing/2014/main" id="{245BC1C4-5274-4C9C-36B3-AA9B7AFF4D37}"/>
              </a:ext>
            </a:extLst>
          </p:cNvPr>
          <p:cNvSpPr/>
          <p:nvPr/>
        </p:nvSpPr>
        <p:spPr>
          <a:xfrm>
            <a:off x="629729" y="388190"/>
            <a:ext cx="8012345" cy="327782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i="1" dirty="0"/>
              <a:t>Work Plan- Steps</a:t>
            </a:r>
          </a:p>
          <a:p>
            <a:pPr>
              <a:spcAft>
                <a:spcPts val="600"/>
              </a:spcAft>
            </a:pPr>
            <a:br>
              <a:rPr lang="en-US" sz="2800" i="1" dirty="0"/>
            </a:br>
            <a:br>
              <a:rPr lang="en-US" sz="2800" i="1" dirty="0"/>
            </a:br>
            <a:endParaRPr lang="en-US" sz="2800" i="1" dirty="0"/>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a:spcAft>
                <a:spcPts val="600"/>
              </a:spcAft>
            </a:pPr>
            <a:br>
              <a:rPr lang="en-US" sz="2000" i="1" dirty="0"/>
            </a:br>
            <a:br>
              <a:rPr lang="en-US" sz="2000" i="1" dirty="0"/>
            </a:br>
            <a:endParaRPr lang="en-US" sz="2000" i="1" dirty="0"/>
          </a:p>
        </p:txBody>
      </p:sp>
    </p:spTree>
    <p:extLst>
      <p:ext uri="{BB962C8B-B14F-4D97-AF65-F5344CB8AC3E}">
        <p14:creationId xmlns:p14="http://schemas.microsoft.com/office/powerpoint/2010/main" val="283422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31D2D3-BC98-BB62-910A-2D9242DF25D8}"/>
              </a:ext>
            </a:extLst>
          </p:cNvPr>
          <p:cNvSpPr txBox="1"/>
          <p:nvPr/>
        </p:nvSpPr>
        <p:spPr>
          <a:xfrm>
            <a:off x="805295" y="171452"/>
            <a:ext cx="11156314" cy="2144690"/>
          </a:xfrm>
          <a:prstGeom prst="rect">
            <a:avLst/>
          </a:prstGeom>
          <a:noFill/>
        </p:spPr>
        <p:txBody>
          <a:bodyPr wrap="square" rtlCol="0">
            <a:spAutoFit/>
          </a:bodyPr>
          <a:lstStyle/>
          <a:p>
            <a:pPr marR="0" lvl="0">
              <a:lnSpc>
                <a:spcPct val="107000"/>
              </a:lnSpc>
              <a:spcBef>
                <a:spcPts val="0"/>
              </a:spcBef>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6.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Create an API Gateway that triggers the Lambda function, and expose the API Gateway's endpoint as the API for the model. I have performed these tasks using Amazon Management Console but we can also use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Cloudformation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template to automate the whole process. I have created template but not tested.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05740" lvl="1">
              <a:spcBef>
                <a:spcPts val="600"/>
              </a:spcBef>
              <a:spcAft>
                <a:spcPts val="600"/>
              </a:spcAft>
            </a:pPr>
            <a:endParaRPr lang="en-US" sz="1200" b="1" dirty="0"/>
          </a:p>
          <a:p>
            <a:pPr marL="205740" lvl="1">
              <a:spcBef>
                <a:spcPts val="600"/>
              </a:spcBef>
              <a:spcAft>
                <a:spcPts val="600"/>
              </a:spcAft>
            </a:pPr>
            <a:endParaRPr lang="en-US" sz="1600" b="1" dirty="0"/>
          </a:p>
        </p:txBody>
      </p:sp>
      <p:pic>
        <p:nvPicPr>
          <p:cNvPr id="3" name="Picture 2" descr="Graphical user interface, text, application&#10;&#10;Description automatically generated">
            <a:extLst>
              <a:ext uri="{FF2B5EF4-FFF2-40B4-BE49-F238E27FC236}">
                <a16:creationId xmlns:a16="http://schemas.microsoft.com/office/drawing/2014/main" id="{FAFE6235-B618-CFD9-FB66-29326E0C8770}"/>
              </a:ext>
            </a:extLst>
          </p:cNvPr>
          <p:cNvPicPr>
            <a:picLocks noChangeAspect="1"/>
          </p:cNvPicPr>
          <p:nvPr/>
        </p:nvPicPr>
        <p:blipFill>
          <a:blip r:embed="rId2"/>
          <a:stretch>
            <a:fillRect/>
          </a:stretch>
        </p:blipFill>
        <p:spPr>
          <a:xfrm>
            <a:off x="2666999" y="1055918"/>
            <a:ext cx="5943600" cy="2595245"/>
          </a:xfrm>
          <a:prstGeom prst="rect">
            <a:avLst/>
          </a:prstGeom>
        </p:spPr>
      </p:pic>
      <p:pic>
        <p:nvPicPr>
          <p:cNvPr id="2" name="Picture 1" descr="Graphical user interface, text, application, email&#10;&#10;Description automatically generated">
            <a:extLst>
              <a:ext uri="{FF2B5EF4-FFF2-40B4-BE49-F238E27FC236}">
                <a16:creationId xmlns:a16="http://schemas.microsoft.com/office/drawing/2014/main" id="{D6EEDC68-ED5D-8994-BB18-834E86B48E82}"/>
              </a:ext>
            </a:extLst>
          </p:cNvPr>
          <p:cNvPicPr>
            <a:picLocks noChangeAspect="1"/>
          </p:cNvPicPr>
          <p:nvPr/>
        </p:nvPicPr>
        <p:blipFill>
          <a:blip r:embed="rId3"/>
          <a:stretch>
            <a:fillRect/>
          </a:stretch>
        </p:blipFill>
        <p:spPr>
          <a:xfrm>
            <a:off x="2750128" y="3802206"/>
            <a:ext cx="5943600" cy="2838450"/>
          </a:xfrm>
          <a:prstGeom prst="rect">
            <a:avLst/>
          </a:prstGeom>
        </p:spPr>
      </p:pic>
    </p:spTree>
    <p:extLst>
      <p:ext uri="{BB962C8B-B14F-4D97-AF65-F5344CB8AC3E}">
        <p14:creationId xmlns:p14="http://schemas.microsoft.com/office/powerpoint/2010/main" val="1215890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13663</TotalTime>
  <Words>633</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SanDisk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Shanker Valipireddy</dc:creator>
  <cp:lastModifiedBy>shanker valipireddy</cp:lastModifiedBy>
  <cp:revision>46</cp:revision>
  <dcterms:created xsi:type="dcterms:W3CDTF">2019-11-06T23:14:58Z</dcterms:created>
  <dcterms:modified xsi:type="dcterms:W3CDTF">2023-01-16T01:44:15Z</dcterms:modified>
</cp:coreProperties>
</file>