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0"/>
  </p:notesMasterIdLst>
  <p:sldIdLst>
    <p:sldId id="256" r:id="rId2"/>
    <p:sldId id="259" r:id="rId3"/>
    <p:sldId id="284" r:id="rId4"/>
    <p:sldId id="287" r:id="rId5"/>
    <p:sldId id="288" r:id="rId6"/>
    <p:sldId id="257" r:id="rId7"/>
    <p:sldId id="286" r:id="rId8"/>
    <p:sldId id="28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63A6BD-AB04-44F5-956D-35A7D9BE0227}" v="37" dt="2023-01-15T11:05:25.0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180"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ker valipireddy" userId="eeb7884132587959" providerId="LiveId" clId="{92886304-A789-4098-B4E6-2CBD85069049}"/>
    <pc:docChg chg="custSel modSld">
      <pc:chgData name="shanker valipireddy" userId="eeb7884132587959" providerId="LiveId" clId="{92886304-A789-4098-B4E6-2CBD85069049}" dt="2023-01-16T00:45:49.373" v="124"/>
      <pc:docMkLst>
        <pc:docMk/>
      </pc:docMkLst>
      <pc:sldChg chg="modSp mod">
        <pc:chgData name="shanker valipireddy" userId="eeb7884132587959" providerId="LiveId" clId="{92886304-A789-4098-B4E6-2CBD85069049}" dt="2023-01-15T11:14:53.856" v="109" actId="20577"/>
        <pc:sldMkLst>
          <pc:docMk/>
          <pc:sldMk cId="666820617" sldId="257"/>
        </pc:sldMkLst>
        <pc:spChg chg="mod">
          <ac:chgData name="shanker valipireddy" userId="eeb7884132587959" providerId="LiveId" clId="{92886304-A789-4098-B4E6-2CBD85069049}" dt="2023-01-15T11:14:53.856" v="109" actId="20577"/>
          <ac:spMkLst>
            <pc:docMk/>
            <pc:sldMk cId="666820617" sldId="257"/>
            <ac:spMk id="2" creationId="{46E712DA-294C-D322-0752-A5AFC6BF7AC0}"/>
          </ac:spMkLst>
        </pc:spChg>
      </pc:sldChg>
      <pc:sldChg chg="modSp mod">
        <pc:chgData name="shanker valipireddy" userId="eeb7884132587959" providerId="LiveId" clId="{92886304-A789-4098-B4E6-2CBD85069049}" dt="2023-01-15T11:15:11.568" v="116" actId="20577"/>
        <pc:sldMkLst>
          <pc:docMk/>
          <pc:sldMk cId="771025144" sldId="259"/>
        </pc:sldMkLst>
        <pc:spChg chg="mod">
          <ac:chgData name="shanker valipireddy" userId="eeb7884132587959" providerId="LiveId" clId="{92886304-A789-4098-B4E6-2CBD85069049}" dt="2023-01-15T11:15:11.568" v="116" actId="20577"/>
          <ac:spMkLst>
            <pc:docMk/>
            <pc:sldMk cId="771025144" sldId="259"/>
            <ac:spMk id="3" creationId="{00000000-0000-0000-0000-000000000000}"/>
          </ac:spMkLst>
        </pc:spChg>
      </pc:sldChg>
      <pc:sldChg chg="modSp mod">
        <pc:chgData name="shanker valipireddy" userId="eeb7884132587959" providerId="LiveId" clId="{92886304-A789-4098-B4E6-2CBD85069049}" dt="2023-01-15T11:14:37.360" v="103" actId="20577"/>
        <pc:sldMkLst>
          <pc:docMk/>
          <pc:sldMk cId="2468471419" sldId="284"/>
        </pc:sldMkLst>
        <pc:spChg chg="mod">
          <ac:chgData name="shanker valipireddy" userId="eeb7884132587959" providerId="LiveId" clId="{92886304-A789-4098-B4E6-2CBD85069049}" dt="2023-01-15T11:14:37.360" v="103" actId="20577"/>
          <ac:spMkLst>
            <pc:docMk/>
            <pc:sldMk cId="2468471419" sldId="284"/>
            <ac:spMk id="8" creationId="{9731D2D3-BC98-BB62-910A-2D9242DF25D8}"/>
          </ac:spMkLst>
        </pc:spChg>
      </pc:sldChg>
      <pc:sldChg chg="modSp mod">
        <pc:chgData name="shanker valipireddy" userId="eeb7884132587959" providerId="LiveId" clId="{92886304-A789-4098-B4E6-2CBD85069049}" dt="2023-01-15T11:13:28.571" v="15" actId="20577"/>
        <pc:sldMkLst>
          <pc:docMk/>
          <pc:sldMk cId="1815456497" sldId="286"/>
        </pc:sldMkLst>
        <pc:spChg chg="mod">
          <ac:chgData name="shanker valipireddy" userId="eeb7884132587959" providerId="LiveId" clId="{92886304-A789-4098-B4E6-2CBD85069049}" dt="2023-01-15T11:13:28.571" v="15" actId="20577"/>
          <ac:spMkLst>
            <pc:docMk/>
            <pc:sldMk cId="1815456497" sldId="286"/>
            <ac:spMk id="4" creationId="{00000000-0000-0000-0000-000000000000}"/>
          </ac:spMkLst>
        </pc:spChg>
      </pc:sldChg>
      <pc:sldChg chg="modSp mod">
        <pc:chgData name="shanker valipireddy" userId="eeb7884132587959" providerId="LiveId" clId="{92886304-A789-4098-B4E6-2CBD85069049}" dt="2023-01-16T00:45:49.373" v="124"/>
        <pc:sldMkLst>
          <pc:docMk/>
          <pc:sldMk cId="294505082" sldId="288"/>
        </pc:sldMkLst>
        <pc:spChg chg="mod">
          <ac:chgData name="shanker valipireddy" userId="eeb7884132587959" providerId="LiveId" clId="{92886304-A789-4098-B4E6-2CBD85069049}" dt="2023-01-16T00:45:49.373" v="124"/>
          <ac:spMkLst>
            <pc:docMk/>
            <pc:sldMk cId="294505082" sldId="288"/>
            <ac:spMk id="8" creationId="{9731D2D3-BC98-BB62-910A-2D9242DF25D8}"/>
          </ac:spMkLst>
        </pc:spChg>
      </pc:sldChg>
    </pc:docChg>
  </pc:docChgLst>
  <pc:docChgLst>
    <pc:chgData name="shanker valipireddy" userId="eeb7884132587959" providerId="LiveId" clId="{FC63A6BD-AB04-44F5-956D-35A7D9BE0227}"/>
    <pc:docChg chg="undo custSel addSld delSld modSld sldOrd">
      <pc:chgData name="shanker valipireddy" userId="eeb7884132587959" providerId="LiveId" clId="{FC63A6BD-AB04-44F5-956D-35A7D9BE0227}" dt="2023-01-15T11:07:50.434" v="1623" actId="20577"/>
      <pc:docMkLst>
        <pc:docMk/>
      </pc:docMkLst>
      <pc:sldChg chg="modSp mod">
        <pc:chgData name="shanker valipireddy" userId="eeb7884132587959" providerId="LiveId" clId="{FC63A6BD-AB04-44F5-956D-35A7D9BE0227}" dt="2023-01-15T11:07:34.672" v="1613" actId="20577"/>
        <pc:sldMkLst>
          <pc:docMk/>
          <pc:sldMk cId="3178635908" sldId="256"/>
        </pc:sldMkLst>
        <pc:spChg chg="mod">
          <ac:chgData name="shanker valipireddy" userId="eeb7884132587959" providerId="LiveId" clId="{FC63A6BD-AB04-44F5-956D-35A7D9BE0227}" dt="2023-01-15T11:07:34.672" v="1613" actId="20577"/>
          <ac:spMkLst>
            <pc:docMk/>
            <pc:sldMk cId="3178635908" sldId="256"/>
            <ac:spMk id="4" creationId="{00000000-0000-0000-0000-000000000000}"/>
          </ac:spMkLst>
        </pc:spChg>
      </pc:sldChg>
      <pc:sldChg chg="addSp delSp modSp add del mod">
        <pc:chgData name="shanker valipireddy" userId="eeb7884132587959" providerId="LiveId" clId="{FC63A6BD-AB04-44F5-956D-35A7D9BE0227}" dt="2023-01-15T10:49:55.978" v="1201" actId="1076"/>
        <pc:sldMkLst>
          <pc:docMk/>
          <pc:sldMk cId="666820617" sldId="257"/>
        </pc:sldMkLst>
        <pc:spChg chg="add mod">
          <ac:chgData name="shanker valipireddy" userId="eeb7884132587959" providerId="LiveId" clId="{FC63A6BD-AB04-44F5-956D-35A7D9BE0227}" dt="2023-01-15T09:59:33.099" v="484" actId="20577"/>
          <ac:spMkLst>
            <pc:docMk/>
            <pc:sldMk cId="666820617" sldId="257"/>
            <ac:spMk id="2" creationId="{46E712DA-294C-D322-0752-A5AFC6BF7AC0}"/>
          </ac:spMkLst>
        </pc:spChg>
        <pc:spChg chg="mod">
          <ac:chgData name="shanker valipireddy" userId="eeb7884132587959" providerId="LiveId" clId="{FC63A6BD-AB04-44F5-956D-35A7D9BE0227}" dt="2023-01-15T09:53:45.975" v="419" actId="20577"/>
          <ac:spMkLst>
            <pc:docMk/>
            <pc:sldMk cId="666820617" sldId="257"/>
            <ac:spMk id="4" creationId="{00000000-0000-0000-0000-000000000000}"/>
          </ac:spMkLst>
        </pc:spChg>
        <pc:picChg chg="add mod">
          <ac:chgData name="shanker valipireddy" userId="eeb7884132587959" providerId="LiveId" clId="{FC63A6BD-AB04-44F5-956D-35A7D9BE0227}" dt="2023-01-15T10:49:55.978" v="1201" actId="1076"/>
          <ac:picMkLst>
            <pc:docMk/>
            <pc:sldMk cId="666820617" sldId="257"/>
            <ac:picMk id="3" creationId="{ED7BAEE1-7BCD-1133-FE1A-74A590F84308}"/>
          </ac:picMkLst>
        </pc:picChg>
        <pc:picChg chg="del">
          <ac:chgData name="shanker valipireddy" userId="eeb7884132587959" providerId="LiveId" clId="{FC63A6BD-AB04-44F5-956D-35A7D9BE0227}" dt="2023-01-15T09:49:48.842" v="382" actId="478"/>
          <ac:picMkLst>
            <pc:docMk/>
            <pc:sldMk cId="666820617" sldId="257"/>
            <ac:picMk id="9" creationId="{00000000-0000-0000-0000-000000000000}"/>
          </ac:picMkLst>
        </pc:picChg>
        <pc:picChg chg="add del mod">
          <ac:chgData name="shanker valipireddy" userId="eeb7884132587959" providerId="LiveId" clId="{FC63A6BD-AB04-44F5-956D-35A7D9BE0227}" dt="2023-01-15T09:52:59.509" v="387" actId="478"/>
          <ac:picMkLst>
            <pc:docMk/>
            <pc:sldMk cId="666820617" sldId="257"/>
            <ac:picMk id="1026" creationId="{DF3B9E89-460D-EB6B-C432-290747CCFBB2}"/>
          </ac:picMkLst>
        </pc:picChg>
        <pc:picChg chg="add del mod">
          <ac:chgData name="shanker valipireddy" userId="eeb7884132587959" providerId="LiveId" clId="{FC63A6BD-AB04-44F5-956D-35A7D9BE0227}" dt="2023-01-15T10:10:30.728" v="516" actId="478"/>
          <ac:picMkLst>
            <pc:docMk/>
            <pc:sldMk cId="666820617" sldId="257"/>
            <ac:picMk id="1028" creationId="{EE529BCF-7ED9-2771-5134-AE257AF6C465}"/>
          </ac:picMkLst>
        </pc:picChg>
        <pc:picChg chg="add del mod">
          <ac:chgData name="shanker valipireddy" userId="eeb7884132587959" providerId="LiveId" clId="{FC63A6BD-AB04-44F5-956D-35A7D9BE0227}" dt="2023-01-15T10:49:45.180" v="1199" actId="478"/>
          <ac:picMkLst>
            <pc:docMk/>
            <pc:sldMk cId="666820617" sldId="257"/>
            <ac:picMk id="1030" creationId="{080A1BE8-322C-736C-AA63-D822C252EBBF}"/>
          </ac:picMkLst>
        </pc:picChg>
      </pc:sldChg>
      <pc:sldChg chg="del">
        <pc:chgData name="shanker valipireddy" userId="eeb7884132587959" providerId="LiveId" clId="{FC63A6BD-AB04-44F5-956D-35A7D9BE0227}" dt="2023-01-15T11:05:11.250" v="1578" actId="47"/>
        <pc:sldMkLst>
          <pc:docMk/>
          <pc:sldMk cId="386247608" sldId="258"/>
        </pc:sldMkLst>
      </pc:sldChg>
      <pc:sldChg chg="modSp mod">
        <pc:chgData name="shanker valipireddy" userId="eeb7884132587959" providerId="LiveId" clId="{FC63A6BD-AB04-44F5-956D-35A7D9BE0227}" dt="2023-01-15T11:07:50.434" v="1623" actId="20577"/>
        <pc:sldMkLst>
          <pc:docMk/>
          <pc:sldMk cId="771025144" sldId="259"/>
        </pc:sldMkLst>
        <pc:spChg chg="mod">
          <ac:chgData name="shanker valipireddy" userId="eeb7884132587959" providerId="LiveId" clId="{FC63A6BD-AB04-44F5-956D-35A7D9BE0227}" dt="2023-01-15T11:07:50.434" v="1623" actId="20577"/>
          <ac:spMkLst>
            <pc:docMk/>
            <pc:sldMk cId="771025144" sldId="259"/>
            <ac:spMk id="3" creationId="{00000000-0000-0000-0000-000000000000}"/>
          </ac:spMkLst>
        </pc:spChg>
      </pc:sldChg>
      <pc:sldChg chg="del">
        <pc:chgData name="shanker valipireddy" userId="eeb7884132587959" providerId="LiveId" clId="{FC63A6BD-AB04-44F5-956D-35A7D9BE0227}" dt="2023-01-15T11:04:44.171" v="1564" actId="47"/>
        <pc:sldMkLst>
          <pc:docMk/>
          <pc:sldMk cId="2100902700" sldId="260"/>
        </pc:sldMkLst>
      </pc:sldChg>
      <pc:sldChg chg="del">
        <pc:chgData name="shanker valipireddy" userId="eeb7884132587959" providerId="LiveId" clId="{FC63A6BD-AB04-44F5-956D-35A7D9BE0227}" dt="2023-01-15T11:04:45.249" v="1565" actId="47"/>
        <pc:sldMkLst>
          <pc:docMk/>
          <pc:sldMk cId="2986623244" sldId="261"/>
        </pc:sldMkLst>
      </pc:sldChg>
      <pc:sldChg chg="del">
        <pc:chgData name="shanker valipireddy" userId="eeb7884132587959" providerId="LiveId" clId="{FC63A6BD-AB04-44F5-956D-35A7D9BE0227}" dt="2023-01-15T11:05:08.173" v="1568" actId="47"/>
        <pc:sldMkLst>
          <pc:docMk/>
          <pc:sldMk cId="1071015030" sldId="262"/>
        </pc:sldMkLst>
      </pc:sldChg>
      <pc:sldChg chg="del">
        <pc:chgData name="shanker valipireddy" userId="eeb7884132587959" providerId="LiveId" clId="{FC63A6BD-AB04-44F5-956D-35A7D9BE0227}" dt="2023-01-15T11:04:42.670" v="1563" actId="47"/>
        <pc:sldMkLst>
          <pc:docMk/>
          <pc:sldMk cId="1096345707" sldId="269"/>
        </pc:sldMkLst>
      </pc:sldChg>
      <pc:sldChg chg="del">
        <pc:chgData name="shanker valipireddy" userId="eeb7884132587959" providerId="LiveId" clId="{FC63A6BD-AB04-44F5-956D-35A7D9BE0227}" dt="2023-01-15T11:05:08.962" v="1570" actId="47"/>
        <pc:sldMkLst>
          <pc:docMk/>
          <pc:sldMk cId="1343369648" sldId="270"/>
        </pc:sldMkLst>
      </pc:sldChg>
      <pc:sldChg chg="del">
        <pc:chgData name="shanker valipireddy" userId="eeb7884132587959" providerId="LiveId" clId="{FC63A6BD-AB04-44F5-956D-35A7D9BE0227}" dt="2023-01-15T11:05:09.151" v="1571" actId="47"/>
        <pc:sldMkLst>
          <pc:docMk/>
          <pc:sldMk cId="1418448874" sldId="271"/>
        </pc:sldMkLst>
      </pc:sldChg>
      <pc:sldChg chg="del">
        <pc:chgData name="shanker valipireddy" userId="eeb7884132587959" providerId="LiveId" clId="{FC63A6BD-AB04-44F5-956D-35A7D9BE0227}" dt="2023-01-15T11:05:08.693" v="1569" actId="47"/>
        <pc:sldMkLst>
          <pc:docMk/>
          <pc:sldMk cId="4022380160" sldId="272"/>
        </pc:sldMkLst>
      </pc:sldChg>
      <pc:sldChg chg="del">
        <pc:chgData name="shanker valipireddy" userId="eeb7884132587959" providerId="LiveId" clId="{FC63A6BD-AB04-44F5-956D-35A7D9BE0227}" dt="2023-01-15T11:05:09.514" v="1572" actId="47"/>
        <pc:sldMkLst>
          <pc:docMk/>
          <pc:sldMk cId="1383295444" sldId="273"/>
        </pc:sldMkLst>
      </pc:sldChg>
      <pc:sldChg chg="del">
        <pc:chgData name="shanker valipireddy" userId="eeb7884132587959" providerId="LiveId" clId="{FC63A6BD-AB04-44F5-956D-35A7D9BE0227}" dt="2023-01-15T11:05:09.702" v="1573" actId="47"/>
        <pc:sldMkLst>
          <pc:docMk/>
          <pc:sldMk cId="2770267856" sldId="274"/>
        </pc:sldMkLst>
      </pc:sldChg>
      <pc:sldChg chg="del">
        <pc:chgData name="shanker valipireddy" userId="eeb7884132587959" providerId="LiveId" clId="{FC63A6BD-AB04-44F5-956D-35A7D9BE0227}" dt="2023-01-15T11:05:10.049" v="1575" actId="47"/>
        <pc:sldMkLst>
          <pc:docMk/>
          <pc:sldMk cId="626552801" sldId="275"/>
        </pc:sldMkLst>
      </pc:sldChg>
      <pc:sldChg chg="del">
        <pc:chgData name="shanker valipireddy" userId="eeb7884132587959" providerId="LiveId" clId="{FC63A6BD-AB04-44F5-956D-35A7D9BE0227}" dt="2023-01-15T11:05:10.840" v="1577" actId="47"/>
        <pc:sldMkLst>
          <pc:docMk/>
          <pc:sldMk cId="1480846226" sldId="276"/>
        </pc:sldMkLst>
      </pc:sldChg>
      <pc:sldChg chg="del">
        <pc:chgData name="shanker valipireddy" userId="eeb7884132587959" providerId="LiveId" clId="{FC63A6BD-AB04-44F5-956D-35A7D9BE0227}" dt="2023-01-15T11:05:05.497" v="1567" actId="47"/>
        <pc:sldMkLst>
          <pc:docMk/>
          <pc:sldMk cId="3392910134" sldId="278"/>
        </pc:sldMkLst>
      </pc:sldChg>
      <pc:sldChg chg="del">
        <pc:chgData name="shanker valipireddy" userId="eeb7884132587959" providerId="LiveId" clId="{FC63A6BD-AB04-44F5-956D-35A7D9BE0227}" dt="2023-01-15T11:05:04.578" v="1566" actId="47"/>
        <pc:sldMkLst>
          <pc:docMk/>
          <pc:sldMk cId="400278094" sldId="279"/>
        </pc:sldMkLst>
      </pc:sldChg>
      <pc:sldChg chg="del">
        <pc:chgData name="shanker valipireddy" userId="eeb7884132587959" providerId="LiveId" clId="{FC63A6BD-AB04-44F5-956D-35A7D9BE0227}" dt="2023-01-15T11:05:09.875" v="1574" actId="47"/>
        <pc:sldMkLst>
          <pc:docMk/>
          <pc:sldMk cId="425030606" sldId="280"/>
        </pc:sldMkLst>
      </pc:sldChg>
      <pc:sldChg chg="del">
        <pc:chgData name="shanker valipireddy" userId="eeb7884132587959" providerId="LiveId" clId="{FC63A6BD-AB04-44F5-956D-35A7D9BE0227}" dt="2023-01-15T11:05:10.240" v="1576" actId="47"/>
        <pc:sldMkLst>
          <pc:docMk/>
          <pc:sldMk cId="2529338525" sldId="281"/>
        </pc:sldMkLst>
      </pc:sldChg>
      <pc:sldChg chg="del">
        <pc:chgData name="shanker valipireddy" userId="eeb7884132587959" providerId="LiveId" clId="{FC63A6BD-AB04-44F5-956D-35A7D9BE0227}" dt="2023-01-15T11:04:41.510" v="1562" actId="47"/>
        <pc:sldMkLst>
          <pc:docMk/>
          <pc:sldMk cId="3937443003" sldId="282"/>
        </pc:sldMkLst>
      </pc:sldChg>
      <pc:sldChg chg="del">
        <pc:chgData name="shanker valipireddy" userId="eeb7884132587959" providerId="LiveId" clId="{FC63A6BD-AB04-44F5-956D-35A7D9BE0227}" dt="2023-01-15T11:04:39.560" v="1560" actId="47"/>
        <pc:sldMkLst>
          <pc:docMk/>
          <pc:sldMk cId="718699571" sldId="283"/>
        </pc:sldMkLst>
      </pc:sldChg>
      <pc:sldChg chg="addSp delSp modSp mod">
        <pc:chgData name="shanker valipireddy" userId="eeb7884132587959" providerId="LiveId" clId="{FC63A6BD-AB04-44F5-956D-35A7D9BE0227}" dt="2023-01-15T10:46:34.568" v="1196" actId="5793"/>
        <pc:sldMkLst>
          <pc:docMk/>
          <pc:sldMk cId="2468471419" sldId="284"/>
        </pc:sldMkLst>
        <pc:spChg chg="add del mod">
          <ac:chgData name="shanker valipireddy" userId="eeb7884132587959" providerId="LiveId" clId="{FC63A6BD-AB04-44F5-956D-35A7D9BE0227}" dt="2023-01-15T09:36:53.819" v="246" actId="22"/>
          <ac:spMkLst>
            <pc:docMk/>
            <pc:sldMk cId="2468471419" sldId="284"/>
            <ac:spMk id="3" creationId="{D98A62AB-1558-05C2-E299-BDF235A78B6D}"/>
          </ac:spMkLst>
        </pc:spChg>
        <pc:spChg chg="mod">
          <ac:chgData name="shanker valipireddy" userId="eeb7884132587959" providerId="LiveId" clId="{FC63A6BD-AB04-44F5-956D-35A7D9BE0227}" dt="2023-01-15T09:43:24.486" v="349" actId="20577"/>
          <ac:spMkLst>
            <pc:docMk/>
            <pc:sldMk cId="2468471419" sldId="284"/>
            <ac:spMk id="4" creationId="{00000000-0000-0000-0000-000000000000}"/>
          </ac:spMkLst>
        </pc:spChg>
        <pc:spChg chg="del">
          <ac:chgData name="shanker valipireddy" userId="eeb7884132587959" providerId="LiveId" clId="{FC63A6BD-AB04-44F5-956D-35A7D9BE0227}" dt="2023-01-15T09:36:17.380" v="233" actId="478"/>
          <ac:spMkLst>
            <pc:docMk/>
            <pc:sldMk cId="2468471419" sldId="284"/>
            <ac:spMk id="5" creationId="{00000000-0000-0000-0000-000000000000}"/>
          </ac:spMkLst>
        </pc:spChg>
        <pc:spChg chg="del">
          <ac:chgData name="shanker valipireddy" userId="eeb7884132587959" providerId="LiveId" clId="{FC63A6BD-AB04-44F5-956D-35A7D9BE0227}" dt="2023-01-15T09:36:18.040" v="234" actId="478"/>
          <ac:spMkLst>
            <pc:docMk/>
            <pc:sldMk cId="2468471419" sldId="284"/>
            <ac:spMk id="6" creationId="{00000000-0000-0000-0000-000000000000}"/>
          </ac:spMkLst>
        </pc:spChg>
        <pc:spChg chg="add del">
          <ac:chgData name="shanker valipireddy" userId="eeb7884132587959" providerId="LiveId" clId="{FC63A6BD-AB04-44F5-956D-35A7D9BE0227}" dt="2023-01-15T09:36:30.898" v="241" actId="478"/>
          <ac:spMkLst>
            <pc:docMk/>
            <pc:sldMk cId="2468471419" sldId="284"/>
            <ac:spMk id="7" creationId="{00000000-0000-0000-0000-000000000000}"/>
          </ac:spMkLst>
        </pc:spChg>
        <pc:spChg chg="add mod">
          <ac:chgData name="shanker valipireddy" userId="eeb7884132587959" providerId="LiveId" clId="{FC63A6BD-AB04-44F5-956D-35A7D9BE0227}" dt="2023-01-15T10:46:34.568" v="1196" actId="5793"/>
          <ac:spMkLst>
            <pc:docMk/>
            <pc:sldMk cId="2468471419" sldId="284"/>
            <ac:spMk id="8" creationId="{9731D2D3-BC98-BB62-910A-2D9242DF25D8}"/>
          </ac:spMkLst>
        </pc:spChg>
      </pc:sldChg>
      <pc:sldChg chg="del">
        <pc:chgData name="shanker valipireddy" userId="eeb7884132587959" providerId="LiveId" clId="{FC63A6BD-AB04-44F5-956D-35A7D9BE0227}" dt="2023-01-15T11:04:40.677" v="1561" actId="47"/>
        <pc:sldMkLst>
          <pc:docMk/>
          <pc:sldMk cId="3698778724" sldId="285"/>
        </pc:sldMkLst>
      </pc:sldChg>
      <pc:sldChg chg="addSp delSp modSp add mod">
        <pc:chgData name="shanker valipireddy" userId="eeb7884132587959" providerId="LiveId" clId="{FC63A6BD-AB04-44F5-956D-35A7D9BE0227}" dt="2023-01-15T10:57:42.094" v="1424" actId="14100"/>
        <pc:sldMkLst>
          <pc:docMk/>
          <pc:sldMk cId="1815456497" sldId="286"/>
        </pc:sldMkLst>
        <pc:spChg chg="mod">
          <ac:chgData name="shanker valipireddy" userId="eeb7884132587959" providerId="LiveId" clId="{FC63A6BD-AB04-44F5-956D-35A7D9BE0227}" dt="2023-01-15T10:57:27.799" v="1423" actId="20577"/>
          <ac:spMkLst>
            <pc:docMk/>
            <pc:sldMk cId="1815456497" sldId="286"/>
            <ac:spMk id="2" creationId="{46E712DA-294C-D322-0752-A5AFC6BF7AC0}"/>
          </ac:spMkLst>
        </pc:spChg>
        <pc:spChg chg="mod">
          <ac:chgData name="shanker valipireddy" userId="eeb7884132587959" providerId="LiveId" clId="{FC63A6BD-AB04-44F5-956D-35A7D9BE0227}" dt="2023-01-15T10:57:42.094" v="1424" actId="14100"/>
          <ac:spMkLst>
            <pc:docMk/>
            <pc:sldMk cId="1815456497" sldId="286"/>
            <ac:spMk id="4" creationId="{00000000-0000-0000-0000-000000000000}"/>
          </ac:spMkLst>
        </pc:spChg>
        <pc:picChg chg="add del mod">
          <ac:chgData name="shanker valipireddy" userId="eeb7884132587959" providerId="LiveId" clId="{FC63A6BD-AB04-44F5-956D-35A7D9BE0227}" dt="2023-01-15T10:51:34.431" v="1210" actId="478"/>
          <ac:picMkLst>
            <pc:docMk/>
            <pc:sldMk cId="1815456497" sldId="286"/>
            <ac:picMk id="1028" creationId="{EE529BCF-7ED9-2771-5134-AE257AF6C465}"/>
          </ac:picMkLst>
        </pc:picChg>
        <pc:picChg chg="add del mod">
          <ac:chgData name="shanker valipireddy" userId="eeb7884132587959" providerId="LiveId" clId="{FC63A6BD-AB04-44F5-956D-35A7D9BE0227}" dt="2023-01-15T10:51:32.655" v="1209"/>
          <ac:picMkLst>
            <pc:docMk/>
            <pc:sldMk cId="1815456497" sldId="286"/>
            <ac:picMk id="2050" creationId="{E1163F06-6EA4-A976-EBD4-B95389FB6B41}"/>
          </ac:picMkLst>
        </pc:picChg>
        <pc:picChg chg="add mod">
          <ac:chgData name="shanker valipireddy" userId="eeb7884132587959" providerId="LiveId" clId="{FC63A6BD-AB04-44F5-956D-35A7D9BE0227}" dt="2023-01-15T10:51:47.536" v="1214" actId="1076"/>
          <ac:picMkLst>
            <pc:docMk/>
            <pc:sldMk cId="1815456497" sldId="286"/>
            <ac:picMk id="2052" creationId="{7DAC43D5-D73B-2079-826D-C59435E47D96}"/>
          </ac:picMkLst>
        </pc:picChg>
      </pc:sldChg>
      <pc:sldChg chg="addSp modSp add mod">
        <pc:chgData name="shanker valipireddy" userId="eeb7884132587959" providerId="LiveId" clId="{FC63A6BD-AB04-44F5-956D-35A7D9BE0227}" dt="2023-01-15T10:37:35.517" v="1155" actId="1076"/>
        <pc:sldMkLst>
          <pc:docMk/>
          <pc:sldMk cId="1929070680" sldId="287"/>
        </pc:sldMkLst>
        <pc:spChg chg="mod">
          <ac:chgData name="shanker valipireddy" userId="eeb7884132587959" providerId="LiveId" clId="{FC63A6BD-AB04-44F5-956D-35A7D9BE0227}" dt="2023-01-15T10:19:52.847" v="546" actId="20577"/>
          <ac:spMkLst>
            <pc:docMk/>
            <pc:sldMk cId="1929070680" sldId="287"/>
            <ac:spMk id="4" creationId="{00000000-0000-0000-0000-000000000000}"/>
          </ac:spMkLst>
        </pc:spChg>
        <pc:spChg chg="mod">
          <ac:chgData name="shanker valipireddy" userId="eeb7884132587959" providerId="LiveId" clId="{FC63A6BD-AB04-44F5-956D-35A7D9BE0227}" dt="2023-01-15T10:37:25.364" v="1154" actId="20577"/>
          <ac:spMkLst>
            <pc:docMk/>
            <pc:sldMk cId="1929070680" sldId="287"/>
            <ac:spMk id="8" creationId="{9731D2D3-BC98-BB62-910A-2D9242DF25D8}"/>
          </ac:spMkLst>
        </pc:spChg>
        <pc:picChg chg="add mod">
          <ac:chgData name="shanker valipireddy" userId="eeb7884132587959" providerId="LiveId" clId="{FC63A6BD-AB04-44F5-956D-35A7D9BE0227}" dt="2023-01-15T10:37:35.517" v="1155" actId="1076"/>
          <ac:picMkLst>
            <pc:docMk/>
            <pc:sldMk cId="1929070680" sldId="287"/>
            <ac:picMk id="2" creationId="{D484441B-095D-1B51-BFBA-084E8D7C324D}"/>
          </ac:picMkLst>
        </pc:picChg>
      </pc:sldChg>
      <pc:sldChg chg="addSp delSp modSp add mod">
        <pc:chgData name="shanker valipireddy" userId="eeb7884132587959" providerId="LiveId" clId="{FC63A6BD-AB04-44F5-956D-35A7D9BE0227}" dt="2023-01-15T11:04:26.429" v="1559" actId="20577"/>
        <pc:sldMkLst>
          <pc:docMk/>
          <pc:sldMk cId="294505082" sldId="288"/>
        </pc:sldMkLst>
        <pc:spChg chg="mod">
          <ac:chgData name="shanker valipireddy" userId="eeb7884132587959" providerId="LiveId" clId="{FC63A6BD-AB04-44F5-956D-35A7D9BE0227}" dt="2023-01-15T10:41:39.252" v="1185" actId="20577"/>
          <ac:spMkLst>
            <pc:docMk/>
            <pc:sldMk cId="294505082" sldId="288"/>
            <ac:spMk id="4" creationId="{00000000-0000-0000-0000-000000000000}"/>
          </ac:spMkLst>
        </pc:spChg>
        <pc:spChg chg="mod">
          <ac:chgData name="shanker valipireddy" userId="eeb7884132587959" providerId="LiveId" clId="{FC63A6BD-AB04-44F5-956D-35A7D9BE0227}" dt="2023-01-15T11:04:26.429" v="1559" actId="20577"/>
          <ac:spMkLst>
            <pc:docMk/>
            <pc:sldMk cId="294505082" sldId="288"/>
            <ac:spMk id="8" creationId="{9731D2D3-BC98-BB62-910A-2D9242DF25D8}"/>
          </ac:spMkLst>
        </pc:spChg>
        <pc:picChg chg="del">
          <ac:chgData name="shanker valipireddy" userId="eeb7884132587959" providerId="LiveId" clId="{FC63A6BD-AB04-44F5-956D-35A7D9BE0227}" dt="2023-01-15T10:42:33.937" v="1187" actId="478"/>
          <ac:picMkLst>
            <pc:docMk/>
            <pc:sldMk cId="294505082" sldId="288"/>
            <ac:picMk id="2" creationId="{D484441B-095D-1B51-BFBA-084E8D7C324D}"/>
          </ac:picMkLst>
        </pc:picChg>
        <pc:picChg chg="add mod">
          <ac:chgData name="shanker valipireddy" userId="eeb7884132587959" providerId="LiveId" clId="{FC63A6BD-AB04-44F5-956D-35A7D9BE0227}" dt="2023-01-15T10:42:37.013" v="1188" actId="1076"/>
          <ac:picMkLst>
            <pc:docMk/>
            <pc:sldMk cId="294505082" sldId="288"/>
            <ac:picMk id="5" creationId="{19DA16C0-D7B4-9E2C-06DE-36160B052789}"/>
          </ac:picMkLst>
        </pc:picChg>
      </pc:sldChg>
      <pc:sldChg chg="modSp add mod ord">
        <pc:chgData name="shanker valipireddy" userId="eeb7884132587959" providerId="LiveId" clId="{FC63A6BD-AB04-44F5-956D-35A7D9BE0227}" dt="2023-01-15T11:06:55.120" v="1611" actId="255"/>
        <pc:sldMkLst>
          <pc:docMk/>
          <pc:sldMk cId="4166169496" sldId="289"/>
        </pc:sldMkLst>
        <pc:spChg chg="mod">
          <ac:chgData name="shanker valipireddy" userId="eeb7884132587959" providerId="LiveId" clId="{FC63A6BD-AB04-44F5-956D-35A7D9BE0227}" dt="2023-01-15T11:06:55.120" v="1611" actId="255"/>
          <ac:spMkLst>
            <pc:docMk/>
            <pc:sldMk cId="4166169496" sldId="289"/>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7417F3-43BA-4B46-9769-1281DEE532CF}" type="datetimeFigureOut">
              <a:rPr lang="en-US" smtClean="0"/>
              <a:t>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3C32A6-6A80-4974-B73D-B9D9AC0B9E02}" type="slidenum">
              <a:rPr lang="en-US" smtClean="0"/>
              <a:t>‹#›</a:t>
            </a:fld>
            <a:endParaRPr lang="en-US"/>
          </a:p>
        </p:txBody>
      </p:sp>
    </p:spTree>
    <p:extLst>
      <p:ext uri="{BB962C8B-B14F-4D97-AF65-F5344CB8AC3E}">
        <p14:creationId xmlns:p14="http://schemas.microsoft.com/office/powerpoint/2010/main" val="2923363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350E90-9612-4CAA-8627-46BCDCCF9A28}"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1200681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350E90-9612-4CAA-8627-46BCDCCF9A28}"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2113976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350E90-9612-4CAA-8627-46BCDCCF9A28}"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472091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350E90-9612-4CAA-8627-46BCDCCF9A28}"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1740819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350E90-9612-4CAA-8627-46BCDCCF9A28}"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2997733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350E90-9612-4CAA-8627-46BCDCCF9A28}"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1316194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350E90-9612-4CAA-8627-46BCDCCF9A28}"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357431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350E90-9612-4CAA-8627-46BCDCCF9A28}"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198402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350E90-9612-4CAA-8627-46BCDCCF9A28}" type="datetimeFigureOut">
              <a:rPr lang="en-US" smtClean="0"/>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692448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350E90-9612-4CAA-8627-46BCDCCF9A28}"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1339750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350E90-9612-4CAA-8627-46BCDCCF9A28}"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331229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350E90-9612-4CAA-8627-46BCDCCF9A28}" type="datetimeFigureOut">
              <a:rPr lang="en-US" smtClean="0"/>
              <a:t>1/15/2023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B84D6F-E57A-46EC-94F2-BBF02EC7D927}" type="slidenum">
              <a:rPr lang="en-US" smtClean="0"/>
              <a:t>‹#›</a:t>
            </a:fld>
            <a:endParaRPr lang="en-US"/>
          </a:p>
        </p:txBody>
      </p:sp>
    </p:spTree>
    <p:extLst>
      <p:ext uri="{BB962C8B-B14F-4D97-AF65-F5344CB8AC3E}">
        <p14:creationId xmlns:p14="http://schemas.microsoft.com/office/powerpoint/2010/main" val="2440530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5608" y="879895"/>
            <a:ext cx="8488392" cy="3154710"/>
          </a:xfrm>
          <a:prstGeom prst="rect">
            <a:avLst/>
          </a:prstGeom>
        </p:spPr>
        <p:txBody>
          <a:bodyPr wrap="square">
            <a:spAutoFit/>
          </a:bodyPr>
          <a:lstStyle/>
          <a:p>
            <a:pPr marL="285750" indent="-285750">
              <a:spcAft>
                <a:spcPts val="600"/>
              </a:spcAft>
              <a:buFont typeface="Arial" panose="020B0604020202020204" pitchFamily="34" charset="0"/>
              <a:buChar char="•"/>
            </a:pPr>
            <a:r>
              <a:rPr lang="en-US" sz="2800" b="1" dirty="0">
                <a:solidFill>
                  <a:schemeClr val="accent2">
                    <a:lumMod val="75000"/>
                  </a:schemeClr>
                </a:solidFill>
              </a:rPr>
              <a:t>BPC - Data and AI Platform</a:t>
            </a:r>
            <a:br>
              <a:rPr lang="en-US" sz="2800" b="1" dirty="0">
                <a:solidFill>
                  <a:schemeClr val="accent2">
                    <a:lumMod val="75000"/>
                  </a:schemeClr>
                </a:solidFill>
              </a:rPr>
            </a:br>
            <a:br>
              <a:rPr lang="en-US" sz="2800" b="1" dirty="0">
                <a:solidFill>
                  <a:schemeClr val="accent2">
                    <a:lumMod val="75000"/>
                  </a:schemeClr>
                </a:solidFill>
              </a:rPr>
            </a:br>
            <a:r>
              <a:rPr lang="en-US" sz="2800" b="1" dirty="0">
                <a:solidFill>
                  <a:schemeClr val="accent2">
                    <a:lumMod val="75000"/>
                  </a:schemeClr>
                </a:solidFill>
              </a:rPr>
              <a:t>  --  Using AWS Cloud Infrastructure</a:t>
            </a:r>
          </a:p>
          <a:p>
            <a:pPr marL="285750" indent="-285750">
              <a:spcAft>
                <a:spcPts val="600"/>
              </a:spcAft>
              <a:buFont typeface="Arial" panose="020B0604020202020204" pitchFamily="34" charset="0"/>
              <a:buChar char="•"/>
            </a:pPr>
            <a:endParaRPr lang="en-US" sz="2000" b="1" i="1" dirty="0">
              <a:solidFill>
                <a:schemeClr val="accent2">
                  <a:lumMod val="75000"/>
                </a:schemeClr>
              </a:solidFill>
            </a:endParaRPr>
          </a:p>
          <a:p>
            <a:pPr marL="285750" indent="-285750">
              <a:spcAft>
                <a:spcPts val="600"/>
              </a:spcAft>
              <a:buFont typeface="Arial" panose="020B0604020202020204" pitchFamily="34" charset="0"/>
              <a:buChar char="•"/>
            </a:pPr>
            <a:endParaRPr lang="en-US" sz="2000" b="1" i="1" dirty="0">
              <a:solidFill>
                <a:schemeClr val="accent2">
                  <a:lumMod val="75000"/>
                </a:schemeClr>
              </a:solidFill>
            </a:endParaRPr>
          </a:p>
          <a:p>
            <a:pPr marL="285750" indent="-285750">
              <a:spcAft>
                <a:spcPts val="600"/>
              </a:spcAft>
              <a:buFont typeface="Arial" panose="020B0604020202020204" pitchFamily="34" charset="0"/>
              <a:buChar char="•"/>
            </a:pPr>
            <a:r>
              <a:rPr lang="en-US" sz="2000" b="1" i="1" dirty="0">
                <a:solidFill>
                  <a:schemeClr val="accent2">
                    <a:lumMod val="75000"/>
                  </a:schemeClr>
                </a:solidFill>
              </a:rPr>
              <a:t>Shanker Valipireddy</a:t>
            </a:r>
            <a:br>
              <a:rPr lang="en-US" sz="2000" i="1" dirty="0"/>
            </a:br>
            <a:br>
              <a:rPr lang="en-US" sz="2000" i="1" dirty="0"/>
            </a:br>
            <a:endParaRPr lang="en-US" sz="2000" i="1" dirty="0"/>
          </a:p>
        </p:txBody>
      </p:sp>
    </p:spTree>
    <p:extLst>
      <p:ext uri="{BB962C8B-B14F-4D97-AF65-F5344CB8AC3E}">
        <p14:creationId xmlns:p14="http://schemas.microsoft.com/office/powerpoint/2010/main" val="3178635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6597" y="638356"/>
            <a:ext cx="8488392" cy="523220"/>
          </a:xfrm>
          <a:prstGeom prst="rect">
            <a:avLst/>
          </a:prstGeom>
        </p:spPr>
        <p:txBody>
          <a:bodyPr wrap="square">
            <a:spAutoFit/>
          </a:bodyPr>
          <a:lstStyle/>
          <a:p>
            <a:r>
              <a:rPr lang="en-US" sz="2800" b="1" dirty="0">
                <a:solidFill>
                  <a:schemeClr val="accent2">
                    <a:lumMod val="75000"/>
                  </a:schemeClr>
                </a:solidFill>
              </a:rPr>
              <a:t>Executive Summary</a:t>
            </a:r>
            <a:endParaRPr lang="en-US" sz="2000" i="1" dirty="0"/>
          </a:p>
        </p:txBody>
      </p:sp>
      <p:sp>
        <p:nvSpPr>
          <p:cNvPr id="3" name="TextBox 2"/>
          <p:cNvSpPr txBox="1"/>
          <p:nvPr/>
        </p:nvSpPr>
        <p:spPr>
          <a:xfrm>
            <a:off x="655608" y="1257026"/>
            <a:ext cx="11342370" cy="481670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b="1" dirty="0">
                <a:solidFill>
                  <a:srgbClr val="0070C0"/>
                </a:solidFill>
              </a:rPr>
              <a:t>Objective and Scope</a:t>
            </a:r>
          </a:p>
          <a:p>
            <a:pPr marL="548640" lvl="1" indent="-274320">
              <a:spcAft>
                <a:spcPts val="600"/>
              </a:spcAft>
              <a:buFont typeface="Arial" panose="020B0604020202020204" pitchFamily="34" charset="0"/>
              <a:buChar char="•"/>
            </a:pPr>
            <a:r>
              <a:rPr lang="en-US" sz="1600" dirty="0"/>
              <a:t>The proposed work plan aims to implement ChemBERTa, a large-scale self-supervised pretraining algorithm, for molecular property prediction in the BPC company's workflow</a:t>
            </a:r>
          </a:p>
          <a:p>
            <a:pPr marL="548640" lvl="1" indent="-274320">
              <a:spcAft>
                <a:spcPts val="600"/>
              </a:spcAft>
              <a:buFont typeface="Arial" panose="020B0604020202020204" pitchFamily="34" charset="0"/>
              <a:buChar char="•"/>
            </a:pPr>
            <a:r>
              <a:rPr lang="en-US" sz="1600" dirty="0"/>
              <a:t>The project will be divided into several stages, including data preparation, pre-training, fine-tuning, and deployment</a:t>
            </a:r>
            <a:r>
              <a:rPr lang="en-US" sz="1200" dirty="0"/>
              <a:t>.</a:t>
            </a:r>
          </a:p>
          <a:p>
            <a:pPr marL="548640" lvl="1" indent="-274320">
              <a:spcAft>
                <a:spcPts val="600"/>
              </a:spcAft>
              <a:buFont typeface="Arial" panose="020B0604020202020204" pitchFamily="34" charset="0"/>
              <a:buChar char="•"/>
            </a:pPr>
            <a:r>
              <a:rPr lang="en-US" sz="1600" dirty="0"/>
              <a:t>A detailed Gantt chart with timelines and milestones for each stage is provided. The project will require resources such as personnel, hardware, and cloud resources. A detailed breakdown of costs, including personnel costs and hardware/cloud costs, is provided. Architecture diagrams provided for both ETL and ML Model Training/Deployment</a:t>
            </a:r>
            <a:endParaRPr lang="en-US" sz="300" dirty="0"/>
          </a:p>
          <a:p>
            <a:pPr marL="285750" indent="-285750">
              <a:spcAft>
                <a:spcPts val="600"/>
              </a:spcAft>
              <a:buFont typeface="Arial" panose="020B0604020202020204" pitchFamily="34" charset="0"/>
              <a:buChar char="•"/>
            </a:pPr>
            <a:r>
              <a:rPr lang="en-US" sz="2000" b="1" dirty="0">
                <a:solidFill>
                  <a:srgbClr val="0070C0"/>
                </a:solidFill>
              </a:rPr>
              <a:t>Key Deliverables  :</a:t>
            </a:r>
            <a:endParaRPr lang="en-US" sz="2000" b="1" dirty="0"/>
          </a:p>
          <a:p>
            <a:pPr marL="548640" lvl="1" indent="-342900">
              <a:spcAft>
                <a:spcPts val="600"/>
              </a:spcAft>
              <a:buFont typeface="Arial" panose="020B0604020202020204" pitchFamily="34" charset="0"/>
              <a:buChar char="•"/>
            </a:pPr>
            <a:r>
              <a:rPr lang="en-US" sz="1600" b="1" dirty="0"/>
              <a:t> </a:t>
            </a:r>
            <a:r>
              <a:rPr lang="en-US" sz="1600" dirty="0"/>
              <a:t>The key deliverables of the project include a trained model and a report on the performance of the model</a:t>
            </a:r>
            <a:endParaRPr lang="en-US" sz="1600" b="1" dirty="0"/>
          </a:p>
          <a:p>
            <a:pPr marL="285750" indent="-285750">
              <a:spcAft>
                <a:spcPts val="600"/>
              </a:spcAft>
              <a:buFont typeface="Arial" panose="020B0604020202020204" pitchFamily="34" charset="0"/>
              <a:buChar char="•"/>
            </a:pPr>
            <a:r>
              <a:rPr lang="en-US" sz="2000" b="1" dirty="0">
                <a:solidFill>
                  <a:srgbClr val="0070C0"/>
                </a:solidFill>
              </a:rPr>
              <a:t>Potential Outcomes:</a:t>
            </a:r>
            <a:endParaRPr lang="en-US" sz="2000" b="1" dirty="0"/>
          </a:p>
          <a:p>
            <a:pPr marL="548640" lvl="1" indent="-342900">
              <a:spcAft>
                <a:spcPts val="600"/>
              </a:spcAft>
              <a:buFont typeface="Arial" panose="020B0604020202020204" pitchFamily="34" charset="0"/>
              <a:buChar char="•"/>
            </a:pPr>
            <a:r>
              <a:rPr lang="en-US" sz="1600" dirty="0"/>
              <a:t>The potential outcomes of the project include improved accuracy in molecular property prediction and increased scalability. The skill sets required for the project include proficiency in machine learning and data engineering. The personnel required for each stage of the project are outlined in the summary deck</a:t>
            </a:r>
          </a:p>
          <a:p>
            <a:pPr marL="205740" lvl="1">
              <a:spcBef>
                <a:spcPts val="600"/>
              </a:spcBef>
              <a:spcAft>
                <a:spcPts val="600"/>
              </a:spcAft>
            </a:pPr>
            <a:endParaRPr lang="en-US" sz="1600" b="1" dirty="0"/>
          </a:p>
          <a:p>
            <a:pPr marL="205740" lvl="1">
              <a:spcBef>
                <a:spcPts val="600"/>
              </a:spcBef>
              <a:spcAft>
                <a:spcPts val="600"/>
              </a:spcAft>
            </a:pPr>
            <a:endParaRPr lang="en-US" sz="1600" b="1" dirty="0"/>
          </a:p>
        </p:txBody>
      </p:sp>
    </p:spTree>
    <p:extLst>
      <p:ext uri="{BB962C8B-B14F-4D97-AF65-F5344CB8AC3E}">
        <p14:creationId xmlns:p14="http://schemas.microsoft.com/office/powerpoint/2010/main" val="771025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9729" y="388190"/>
            <a:ext cx="8012345" cy="3277820"/>
          </a:xfrm>
          <a:prstGeom prst="rect">
            <a:avLst/>
          </a:prstGeom>
        </p:spPr>
        <p:txBody>
          <a:bodyPr wrap="square">
            <a:spAutoFit/>
          </a:bodyPr>
          <a:lstStyle/>
          <a:p>
            <a:pPr marL="285750" indent="-285750">
              <a:spcAft>
                <a:spcPts val="600"/>
              </a:spcAft>
              <a:buFont typeface="Arial" panose="020B0604020202020204" pitchFamily="34" charset="0"/>
              <a:buChar char="•"/>
            </a:pPr>
            <a:r>
              <a:rPr lang="en-US" sz="2800" b="1" i="1" dirty="0"/>
              <a:t>Project Introduction </a:t>
            </a:r>
          </a:p>
          <a:p>
            <a:pPr>
              <a:spcAft>
                <a:spcPts val="600"/>
              </a:spcAft>
            </a:pPr>
            <a:br>
              <a:rPr lang="en-US" sz="2800" i="1" dirty="0"/>
            </a:br>
            <a:br>
              <a:rPr lang="en-US" sz="2800" i="1" dirty="0"/>
            </a:br>
            <a:endParaRPr lang="en-US" sz="2800" i="1" dirty="0"/>
          </a:p>
          <a:p>
            <a:pPr marL="285750" indent="-285750">
              <a:spcAft>
                <a:spcPts val="600"/>
              </a:spcAft>
              <a:buFont typeface="Arial" panose="020B0604020202020204" pitchFamily="34" charset="0"/>
              <a:buChar char="•"/>
            </a:pPr>
            <a:endParaRPr lang="en-US" sz="2000" b="1" i="1" dirty="0">
              <a:solidFill>
                <a:schemeClr val="accent2">
                  <a:lumMod val="75000"/>
                </a:schemeClr>
              </a:solidFill>
            </a:endParaRPr>
          </a:p>
          <a:p>
            <a:pPr>
              <a:spcAft>
                <a:spcPts val="600"/>
              </a:spcAft>
            </a:pPr>
            <a:br>
              <a:rPr lang="en-US" sz="2000" i="1" dirty="0"/>
            </a:br>
            <a:br>
              <a:rPr lang="en-US" sz="2000" i="1" dirty="0"/>
            </a:br>
            <a:endParaRPr lang="en-US" sz="2000" i="1" dirty="0"/>
          </a:p>
        </p:txBody>
      </p:sp>
      <p:sp>
        <p:nvSpPr>
          <p:cNvPr id="8" name="TextBox 7">
            <a:extLst>
              <a:ext uri="{FF2B5EF4-FFF2-40B4-BE49-F238E27FC236}">
                <a16:creationId xmlns:a16="http://schemas.microsoft.com/office/drawing/2014/main" id="{9731D2D3-BC98-BB62-910A-2D9242DF25D8}"/>
              </a:ext>
            </a:extLst>
          </p:cNvPr>
          <p:cNvSpPr txBox="1"/>
          <p:nvPr/>
        </p:nvSpPr>
        <p:spPr>
          <a:xfrm>
            <a:off x="655608" y="1257026"/>
            <a:ext cx="11342370" cy="413959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b="1" dirty="0">
                <a:solidFill>
                  <a:srgbClr val="0070C0"/>
                </a:solidFill>
              </a:rPr>
              <a:t>chemBERTa model advantages:</a:t>
            </a:r>
          </a:p>
          <a:p>
            <a:pPr>
              <a:spcAft>
                <a:spcPts val="600"/>
              </a:spcAft>
            </a:pPr>
            <a:endParaRPr lang="en-US" sz="2000" b="1" dirty="0">
              <a:solidFill>
                <a:srgbClr val="0070C0"/>
              </a:solidFill>
            </a:endParaRPr>
          </a:p>
          <a:p>
            <a:pPr marL="548640" lvl="1" indent="-274320">
              <a:spcAft>
                <a:spcPts val="6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ChemBERTa: A collection of BERT-like models applied to chemical SMILES data for drug design, chemical modelling, and property prediction</a:t>
            </a:r>
          </a:p>
          <a:p>
            <a:pPr marL="274320" lvl="1">
              <a:spcAft>
                <a:spcPts val="600"/>
              </a:spcAft>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548640" lvl="1" indent="-274320">
              <a:spcAft>
                <a:spcPts val="60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ChemBERTa-2 is a BERT-like transformer model that learns molecular fingerprints through semi supervised pretraining of the language model. ChemBERTa-2 trained over a large corpus of SMILES strings, a well-known text representation of molecules. SMILES, is its own language, with a simple vocabulary, consisting of a series of characters representing atom and bond symbols, and very few grammar rules. ChemBERTa-2 explores the scaling hypothesis that pretraining effectively on larger datasets can yield improved performance, using the largest training dataset in molecular representation learning</a:t>
            </a:r>
          </a:p>
          <a:p>
            <a:pPr marL="548640" lvl="1" indent="-274320">
              <a:spcAft>
                <a:spcPts val="600"/>
              </a:spcAft>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05740" lvl="1">
              <a:spcBef>
                <a:spcPts val="600"/>
              </a:spcBef>
              <a:spcAft>
                <a:spcPts val="600"/>
              </a:spcAft>
            </a:pPr>
            <a:endParaRPr lang="en-US" sz="1600" b="1" dirty="0"/>
          </a:p>
          <a:p>
            <a:pPr marL="205740" lvl="1">
              <a:spcBef>
                <a:spcPts val="600"/>
              </a:spcBef>
              <a:spcAft>
                <a:spcPts val="600"/>
              </a:spcAft>
            </a:pPr>
            <a:endParaRPr lang="en-US" sz="1600" b="1" dirty="0"/>
          </a:p>
        </p:txBody>
      </p:sp>
    </p:spTree>
    <p:extLst>
      <p:ext uri="{BB962C8B-B14F-4D97-AF65-F5344CB8AC3E}">
        <p14:creationId xmlns:p14="http://schemas.microsoft.com/office/powerpoint/2010/main" val="2468471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9729" y="388190"/>
            <a:ext cx="8012345" cy="3277820"/>
          </a:xfrm>
          <a:prstGeom prst="rect">
            <a:avLst/>
          </a:prstGeom>
        </p:spPr>
        <p:txBody>
          <a:bodyPr wrap="square">
            <a:spAutoFit/>
          </a:bodyPr>
          <a:lstStyle/>
          <a:p>
            <a:pPr marL="285750" indent="-285750">
              <a:spcAft>
                <a:spcPts val="600"/>
              </a:spcAft>
              <a:buFont typeface="Arial" panose="020B0604020202020204" pitchFamily="34" charset="0"/>
              <a:buChar char="•"/>
            </a:pPr>
            <a:r>
              <a:rPr lang="en-US" sz="2800" b="1" i="1" dirty="0"/>
              <a:t>Work Plan- Gantt Chart</a:t>
            </a:r>
          </a:p>
          <a:p>
            <a:pPr>
              <a:spcAft>
                <a:spcPts val="600"/>
              </a:spcAft>
            </a:pPr>
            <a:br>
              <a:rPr lang="en-US" sz="2800" i="1" dirty="0"/>
            </a:br>
            <a:br>
              <a:rPr lang="en-US" sz="2800" i="1" dirty="0"/>
            </a:br>
            <a:endParaRPr lang="en-US" sz="2800" i="1" dirty="0"/>
          </a:p>
          <a:p>
            <a:pPr marL="285750" indent="-285750">
              <a:spcAft>
                <a:spcPts val="600"/>
              </a:spcAft>
              <a:buFont typeface="Arial" panose="020B0604020202020204" pitchFamily="34" charset="0"/>
              <a:buChar char="•"/>
            </a:pPr>
            <a:endParaRPr lang="en-US" sz="2000" b="1" i="1" dirty="0">
              <a:solidFill>
                <a:schemeClr val="accent2">
                  <a:lumMod val="75000"/>
                </a:schemeClr>
              </a:solidFill>
            </a:endParaRPr>
          </a:p>
          <a:p>
            <a:pPr>
              <a:spcAft>
                <a:spcPts val="600"/>
              </a:spcAft>
            </a:pPr>
            <a:br>
              <a:rPr lang="en-US" sz="2000" i="1" dirty="0"/>
            </a:br>
            <a:br>
              <a:rPr lang="en-US" sz="2000" i="1" dirty="0"/>
            </a:br>
            <a:endParaRPr lang="en-US" sz="2000" i="1" dirty="0"/>
          </a:p>
        </p:txBody>
      </p:sp>
      <p:sp>
        <p:nvSpPr>
          <p:cNvPr id="8" name="TextBox 7">
            <a:extLst>
              <a:ext uri="{FF2B5EF4-FFF2-40B4-BE49-F238E27FC236}">
                <a16:creationId xmlns:a16="http://schemas.microsoft.com/office/drawing/2014/main" id="{9731D2D3-BC98-BB62-910A-2D9242DF25D8}"/>
              </a:ext>
            </a:extLst>
          </p:cNvPr>
          <p:cNvSpPr txBox="1"/>
          <p:nvPr/>
        </p:nvSpPr>
        <p:spPr>
          <a:xfrm>
            <a:off x="9253330" y="526774"/>
            <a:ext cx="2744648" cy="597086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b="1" dirty="0">
                <a:solidFill>
                  <a:srgbClr val="0070C0"/>
                </a:solidFill>
              </a:rPr>
              <a:t>Stages:</a:t>
            </a:r>
          </a:p>
          <a:p>
            <a:pPr marL="285750" indent="-285750">
              <a:spcAft>
                <a:spcPts val="600"/>
              </a:spcAft>
              <a:buFont typeface="Arial" panose="020B0604020202020204" pitchFamily="34" charset="0"/>
              <a:buChar char="•"/>
            </a:pPr>
            <a:endParaRPr lang="en-US" sz="2000" b="1" dirty="0">
              <a:solidFill>
                <a:srgbClr val="0070C0"/>
              </a:solidFill>
            </a:endParaRPr>
          </a:p>
          <a:p>
            <a:pPr marL="548640" lvl="1" indent="-274320">
              <a:spcAft>
                <a:spcPts val="600"/>
              </a:spcAft>
              <a:buFont typeface="Arial" panose="020B0604020202020204" pitchFamily="34" charset="0"/>
              <a:buChar char="•"/>
            </a:pPr>
            <a:r>
              <a:rPr lang="en-US" sz="1200" b="1" dirty="0"/>
              <a:t>Data Preparation</a:t>
            </a:r>
            <a:r>
              <a:rPr lang="en-US" sz="1200" dirty="0"/>
              <a:t>: This stage involves ETL tasks involves  data extraction, transformations and loading into destination DB/DW </a:t>
            </a:r>
          </a:p>
          <a:p>
            <a:pPr marL="548640" lvl="1" indent="-274320">
              <a:spcAft>
                <a:spcPts val="600"/>
              </a:spcAft>
              <a:buFont typeface="Arial" panose="020B0604020202020204" pitchFamily="34" charset="0"/>
              <a:buChar char="•"/>
            </a:pPr>
            <a:r>
              <a:rPr lang="en-US" sz="1200" b="1" dirty="0">
                <a:effectLst/>
                <a:latin typeface="Calibri" panose="020F0502020204030204" pitchFamily="34" charset="0"/>
                <a:ea typeface="Calibri" panose="020F0502020204030204" pitchFamily="34" charset="0"/>
                <a:cs typeface="Times New Roman" panose="02020603050405020304" pitchFamily="18" charset="0"/>
              </a:rPr>
              <a:t>Pre-Training:  </a:t>
            </a:r>
            <a:r>
              <a:rPr lang="en-US" sz="1200" dirty="0">
                <a:effectLst/>
                <a:latin typeface="Calibri" panose="020F0502020204030204" pitchFamily="34" charset="0"/>
                <a:ea typeface="Calibri" panose="020F0502020204030204" pitchFamily="34" charset="0"/>
                <a:cs typeface="Times New Roman" panose="02020603050405020304" pitchFamily="18" charset="0"/>
              </a:rPr>
              <a:t>This </a:t>
            </a:r>
            <a:r>
              <a:rPr lang="en-US" sz="1200" dirty="0">
                <a:latin typeface="Calibri" panose="020F0502020204030204" pitchFamily="34" charset="0"/>
                <a:ea typeface="Calibri" panose="020F0502020204030204" pitchFamily="34" charset="0"/>
                <a:cs typeface="Times New Roman" panose="02020603050405020304" pitchFamily="18" charset="0"/>
              </a:rPr>
              <a:t>stage </a:t>
            </a:r>
            <a:r>
              <a:rPr lang="en-US" sz="1200" dirty="0">
                <a:effectLst/>
                <a:latin typeface="Calibri" panose="020F0502020204030204" pitchFamily="34" charset="0"/>
                <a:ea typeface="Calibri" panose="020F0502020204030204" pitchFamily="34" charset="0"/>
                <a:cs typeface="Times New Roman" panose="02020603050405020304" pitchFamily="18" charset="0"/>
              </a:rPr>
              <a:t>typically involves several sub-tasks Hyper parameter tuning, pre-training etc..</a:t>
            </a:r>
          </a:p>
          <a:p>
            <a:pPr marL="548640" lvl="1" indent="-274320">
              <a:spcAft>
                <a:spcPts val="600"/>
              </a:spcAft>
              <a:buFont typeface="Arial" panose="020B0604020202020204" pitchFamily="34" charset="0"/>
              <a:buChar char="•"/>
            </a:pPr>
            <a:r>
              <a:rPr lang="en-US" sz="1200" b="1" dirty="0">
                <a:effectLst/>
                <a:latin typeface="Calibri" panose="020F0502020204030204" pitchFamily="34" charset="0"/>
                <a:ea typeface="Calibri" panose="020F0502020204030204" pitchFamily="34" charset="0"/>
                <a:cs typeface="Times New Roman" panose="02020603050405020304" pitchFamily="18" charset="0"/>
              </a:rPr>
              <a:t>Fine-tuning</a:t>
            </a:r>
            <a:r>
              <a:rPr lang="en-US" sz="1200" b="1" dirty="0">
                <a:latin typeface="Calibri" panose="020F0502020204030204" pitchFamily="34" charset="0"/>
                <a:ea typeface="Calibri" panose="020F0502020204030204" pitchFamily="34" charset="0"/>
                <a:cs typeface="Times New Roman" panose="02020603050405020304" pitchFamily="18" charset="0"/>
              </a:rPr>
              <a:t>:  </a:t>
            </a:r>
            <a:r>
              <a:rPr lang="en-US" sz="1200" dirty="0">
                <a:latin typeface="Calibri" panose="020F0502020204030204" pitchFamily="34" charset="0"/>
                <a:ea typeface="Calibri" panose="020F0502020204030204" pitchFamily="34" charset="0"/>
                <a:cs typeface="Times New Roman" panose="02020603050405020304" pitchFamily="18" charset="0"/>
              </a:rPr>
              <a:t>It will take Pre-trained ChemBERTa model fine-tune the model  which will be used for, such as predicting properties, generating SMILES.</a:t>
            </a:r>
          </a:p>
          <a:p>
            <a:pPr marL="548640" lvl="1" indent="-274320">
              <a:spcAft>
                <a:spcPts val="600"/>
              </a:spcAft>
              <a:buFont typeface="Arial" panose="020B0604020202020204" pitchFamily="34" charset="0"/>
              <a:buChar char="•"/>
            </a:pPr>
            <a:r>
              <a:rPr lang="en-US" sz="1200" b="1" dirty="0">
                <a:latin typeface="Calibri" panose="020F0502020204030204" pitchFamily="34" charset="0"/>
                <a:ea typeface="Calibri" panose="020F0502020204030204" pitchFamily="34" charset="0"/>
                <a:cs typeface="Times New Roman" panose="02020603050405020304" pitchFamily="18" charset="0"/>
              </a:rPr>
              <a:t>Evolution and Reporting: </a:t>
            </a:r>
            <a:r>
              <a:rPr lang="en-US" sz="1200" dirty="0">
                <a:latin typeface="Calibri" panose="020F0502020204030204" pitchFamily="34" charset="0"/>
                <a:ea typeface="Calibri" panose="020F0502020204030204" pitchFamily="34" charset="0"/>
                <a:cs typeface="Times New Roman" panose="02020603050405020304" pitchFamily="18" charset="0"/>
              </a:rPr>
              <a:t>This stage involves Model evolution, error analysis and compare to other models.</a:t>
            </a:r>
          </a:p>
          <a:p>
            <a:pPr marL="548640" lvl="1" indent="-274320">
              <a:spcAft>
                <a:spcPts val="600"/>
              </a:spcAft>
              <a:buFont typeface="Arial" panose="020B0604020202020204" pitchFamily="34" charset="0"/>
              <a:buChar char="•"/>
            </a:pPr>
            <a:r>
              <a:rPr lang="en-US" sz="1200" b="1" dirty="0">
                <a:latin typeface="Calibri" panose="020F0502020204030204" pitchFamily="34" charset="0"/>
                <a:ea typeface="Calibri" panose="020F0502020204030204" pitchFamily="34" charset="0"/>
                <a:cs typeface="Times New Roman" panose="02020603050405020304" pitchFamily="18" charset="0"/>
              </a:rPr>
              <a:t>Deployment</a:t>
            </a:r>
            <a:r>
              <a:rPr lang="en-US" sz="1200" dirty="0">
                <a:latin typeface="Calibri" panose="020F0502020204030204" pitchFamily="34" charset="0"/>
                <a:ea typeface="Calibri" panose="020F0502020204030204" pitchFamily="34" charset="0"/>
                <a:cs typeface="Times New Roman" panose="02020603050405020304" pitchFamily="18" charset="0"/>
              </a:rPr>
              <a:t>: This stage involves Model deployment in containerized environment and Creating endpoint to be accessed by users.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205740" lvl="1">
              <a:spcBef>
                <a:spcPts val="600"/>
              </a:spcBef>
              <a:spcAft>
                <a:spcPts val="600"/>
              </a:spcAft>
            </a:pPr>
            <a:endParaRPr lang="en-US" sz="1200" b="1" dirty="0"/>
          </a:p>
          <a:p>
            <a:pPr marL="205740" lvl="1">
              <a:spcBef>
                <a:spcPts val="600"/>
              </a:spcBef>
              <a:spcAft>
                <a:spcPts val="600"/>
              </a:spcAft>
            </a:pPr>
            <a:endParaRPr lang="en-US" sz="1600" b="1" dirty="0"/>
          </a:p>
        </p:txBody>
      </p:sp>
      <p:pic>
        <p:nvPicPr>
          <p:cNvPr id="2" name="Picture 1" descr="A picture containing graphical user interface&#10;&#10;Description automatically generated">
            <a:extLst>
              <a:ext uri="{FF2B5EF4-FFF2-40B4-BE49-F238E27FC236}">
                <a16:creationId xmlns:a16="http://schemas.microsoft.com/office/drawing/2014/main" id="{D484441B-095D-1B51-BFBA-084E8D7C324D}"/>
              </a:ext>
            </a:extLst>
          </p:cNvPr>
          <p:cNvPicPr>
            <a:picLocks noChangeAspect="1"/>
          </p:cNvPicPr>
          <p:nvPr/>
        </p:nvPicPr>
        <p:blipFill>
          <a:blip r:embed="rId2"/>
          <a:stretch>
            <a:fillRect/>
          </a:stretch>
        </p:blipFill>
        <p:spPr>
          <a:xfrm>
            <a:off x="194022" y="1123122"/>
            <a:ext cx="9027885" cy="4994413"/>
          </a:xfrm>
          <a:prstGeom prst="rect">
            <a:avLst/>
          </a:prstGeom>
        </p:spPr>
      </p:pic>
    </p:spTree>
    <p:extLst>
      <p:ext uri="{BB962C8B-B14F-4D97-AF65-F5344CB8AC3E}">
        <p14:creationId xmlns:p14="http://schemas.microsoft.com/office/powerpoint/2010/main" val="1929070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9729" y="388190"/>
            <a:ext cx="8012345" cy="3277820"/>
          </a:xfrm>
          <a:prstGeom prst="rect">
            <a:avLst/>
          </a:prstGeom>
        </p:spPr>
        <p:txBody>
          <a:bodyPr wrap="square">
            <a:spAutoFit/>
          </a:bodyPr>
          <a:lstStyle/>
          <a:p>
            <a:pPr marL="285750" indent="-285750">
              <a:spcAft>
                <a:spcPts val="600"/>
              </a:spcAft>
              <a:buFont typeface="Arial" panose="020B0604020202020204" pitchFamily="34" charset="0"/>
              <a:buChar char="•"/>
            </a:pPr>
            <a:r>
              <a:rPr lang="en-US" sz="2800" b="1" i="1" dirty="0"/>
              <a:t>Resources and Costs</a:t>
            </a:r>
          </a:p>
          <a:p>
            <a:pPr>
              <a:spcAft>
                <a:spcPts val="600"/>
              </a:spcAft>
            </a:pPr>
            <a:br>
              <a:rPr lang="en-US" sz="2800" i="1" dirty="0"/>
            </a:br>
            <a:br>
              <a:rPr lang="en-US" sz="2800" i="1" dirty="0"/>
            </a:br>
            <a:endParaRPr lang="en-US" sz="2800" i="1" dirty="0"/>
          </a:p>
          <a:p>
            <a:pPr marL="285750" indent="-285750">
              <a:spcAft>
                <a:spcPts val="600"/>
              </a:spcAft>
              <a:buFont typeface="Arial" panose="020B0604020202020204" pitchFamily="34" charset="0"/>
              <a:buChar char="•"/>
            </a:pPr>
            <a:endParaRPr lang="en-US" sz="2000" b="1" i="1" dirty="0">
              <a:solidFill>
                <a:schemeClr val="accent2">
                  <a:lumMod val="75000"/>
                </a:schemeClr>
              </a:solidFill>
            </a:endParaRPr>
          </a:p>
          <a:p>
            <a:pPr>
              <a:spcAft>
                <a:spcPts val="600"/>
              </a:spcAft>
            </a:pPr>
            <a:br>
              <a:rPr lang="en-US" sz="2000" i="1" dirty="0"/>
            </a:br>
            <a:br>
              <a:rPr lang="en-US" sz="2000" i="1" dirty="0"/>
            </a:br>
            <a:endParaRPr lang="en-US" sz="2000" i="1" dirty="0"/>
          </a:p>
        </p:txBody>
      </p:sp>
      <p:sp>
        <p:nvSpPr>
          <p:cNvPr id="8" name="TextBox 7">
            <a:extLst>
              <a:ext uri="{FF2B5EF4-FFF2-40B4-BE49-F238E27FC236}">
                <a16:creationId xmlns:a16="http://schemas.microsoft.com/office/drawing/2014/main" id="{9731D2D3-BC98-BB62-910A-2D9242DF25D8}"/>
              </a:ext>
            </a:extLst>
          </p:cNvPr>
          <p:cNvSpPr txBox="1"/>
          <p:nvPr/>
        </p:nvSpPr>
        <p:spPr>
          <a:xfrm>
            <a:off x="9253330" y="526774"/>
            <a:ext cx="2744648" cy="486287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b="1" dirty="0">
                <a:solidFill>
                  <a:srgbClr val="0070C0"/>
                </a:solidFill>
              </a:rPr>
              <a:t>Comments:</a:t>
            </a:r>
          </a:p>
          <a:p>
            <a:pPr marL="285750" indent="-285750">
              <a:spcAft>
                <a:spcPts val="600"/>
              </a:spcAft>
              <a:buFont typeface="Arial" panose="020B0604020202020204" pitchFamily="34" charset="0"/>
              <a:buChar char="•"/>
            </a:pPr>
            <a:endParaRPr lang="en-US" sz="2000" b="1" dirty="0">
              <a:solidFill>
                <a:srgbClr val="0070C0"/>
              </a:solidFill>
            </a:endParaRPr>
          </a:p>
          <a:p>
            <a:pPr marL="548640" lvl="1" indent="-274320">
              <a:spcAft>
                <a:spcPts val="600"/>
              </a:spcAft>
              <a:buFont typeface="Arial" panose="020B0604020202020204" pitchFamily="34" charset="0"/>
              <a:buChar char="•"/>
            </a:pPr>
            <a:r>
              <a:rPr lang="en-US" sz="1200" b="0" i="0" dirty="0">
                <a:solidFill>
                  <a:srgbClr val="374151"/>
                </a:solidFill>
                <a:effectLst/>
                <a:latin typeface="Söhne"/>
              </a:rPr>
              <a:t>Cost depends on availability of resources, such as personnel, equipment, and materials. Availability help to identify any constraints that may affect the project schedule or cost</a:t>
            </a:r>
          </a:p>
          <a:p>
            <a:pPr marL="548640" lvl="1" indent="-274320">
              <a:spcAft>
                <a:spcPts val="600"/>
              </a:spcAft>
              <a:buFont typeface="Arial" panose="020B0604020202020204" pitchFamily="34" charset="0"/>
              <a:buChar char="•"/>
            </a:pPr>
            <a:endParaRPr lang="en-US" sz="1200" b="0" i="0" dirty="0">
              <a:solidFill>
                <a:srgbClr val="374151"/>
              </a:solidFill>
              <a:effectLst/>
              <a:latin typeface="Söhne"/>
            </a:endParaRPr>
          </a:p>
          <a:p>
            <a:pPr marL="548640" lvl="1" indent="-274320">
              <a:spcAft>
                <a:spcPts val="600"/>
              </a:spcAft>
              <a:buFont typeface="Arial" panose="020B0604020202020204" pitchFamily="34" charset="0"/>
              <a:buChar char="•"/>
            </a:pPr>
            <a:r>
              <a:rPr lang="en-US" sz="1200" b="0" i="0" dirty="0">
                <a:solidFill>
                  <a:srgbClr val="374151"/>
                </a:solidFill>
                <a:effectLst/>
                <a:latin typeface="Söhne"/>
              </a:rPr>
              <a:t>Review and revise: Regularly review and revise the resource and cost estimates. This  ensures  the project is on schedule and within budget</a:t>
            </a:r>
          </a:p>
          <a:p>
            <a:pPr marL="548640" lvl="1" indent="-274320">
              <a:spcAft>
                <a:spcPts val="600"/>
              </a:spcAft>
              <a:buFont typeface="Arial" panose="020B0604020202020204" pitchFamily="34" charset="0"/>
              <a:buChar char="•"/>
            </a:pPr>
            <a:endParaRPr lang="en-US" sz="1200" b="0" i="0" dirty="0">
              <a:solidFill>
                <a:srgbClr val="374151"/>
              </a:solidFill>
              <a:effectLst/>
              <a:latin typeface="Söhne"/>
            </a:endParaRPr>
          </a:p>
          <a:p>
            <a:pPr marL="548640" lvl="1" indent="-274320">
              <a:spcAft>
                <a:spcPts val="600"/>
              </a:spcAft>
              <a:buFont typeface="Arial" panose="020B0604020202020204" pitchFamily="34" charset="0"/>
              <a:buChar char="•"/>
            </a:pPr>
            <a:r>
              <a:rPr lang="en-US" sz="1200" b="0" i="0">
                <a:solidFill>
                  <a:srgbClr val="374151"/>
                </a:solidFill>
                <a:effectLst/>
                <a:latin typeface="Söhne"/>
              </a:rPr>
              <a:t>Additional costs may incur as the project progresses</a:t>
            </a:r>
            <a:endParaRPr lang="en-US" sz="1200" b="0" i="0" dirty="0">
              <a:solidFill>
                <a:srgbClr val="374151"/>
              </a:solidFill>
              <a:effectLst/>
              <a:latin typeface="Söhne"/>
            </a:endParaRPr>
          </a:p>
          <a:p>
            <a:pPr marL="548640" lvl="1" indent="-274320">
              <a:spcAft>
                <a:spcPts val="600"/>
              </a:spcAft>
              <a:buFont typeface="Arial" panose="020B0604020202020204" pitchFamily="34" charset="0"/>
              <a:buChar char="•"/>
            </a:pPr>
            <a:endParaRPr lang="en-US" sz="1200" dirty="0">
              <a:solidFill>
                <a:srgbClr val="374151"/>
              </a:solidFill>
              <a:latin typeface="Söhne"/>
            </a:endParaRPr>
          </a:p>
          <a:p>
            <a:pPr marL="548640" lvl="1" indent="-274320">
              <a:spcAft>
                <a:spcPts val="600"/>
              </a:spcAft>
              <a:buFont typeface="Arial" panose="020B0604020202020204" pitchFamily="34" charset="0"/>
              <a:buChar char="•"/>
            </a:pPr>
            <a:endParaRPr lang="en-US" sz="1200" b="1" dirty="0"/>
          </a:p>
          <a:p>
            <a:pPr marL="205740" lvl="1">
              <a:spcBef>
                <a:spcPts val="600"/>
              </a:spcBef>
              <a:spcAft>
                <a:spcPts val="600"/>
              </a:spcAft>
            </a:pPr>
            <a:endParaRPr lang="en-US" sz="1600" b="1" dirty="0"/>
          </a:p>
        </p:txBody>
      </p:sp>
      <p:pic>
        <p:nvPicPr>
          <p:cNvPr id="5" name="Picture 4">
            <a:extLst>
              <a:ext uri="{FF2B5EF4-FFF2-40B4-BE49-F238E27FC236}">
                <a16:creationId xmlns:a16="http://schemas.microsoft.com/office/drawing/2014/main" id="{19DA16C0-D7B4-9E2C-06DE-36160B052789}"/>
              </a:ext>
            </a:extLst>
          </p:cNvPr>
          <p:cNvPicPr>
            <a:picLocks noChangeAspect="1"/>
          </p:cNvPicPr>
          <p:nvPr/>
        </p:nvPicPr>
        <p:blipFill>
          <a:blip r:embed="rId2"/>
          <a:stretch>
            <a:fillRect/>
          </a:stretch>
        </p:blipFill>
        <p:spPr>
          <a:xfrm>
            <a:off x="367927" y="1119170"/>
            <a:ext cx="7400979" cy="4619659"/>
          </a:xfrm>
          <a:prstGeom prst="rect">
            <a:avLst/>
          </a:prstGeom>
        </p:spPr>
      </p:pic>
    </p:spTree>
    <p:extLst>
      <p:ext uri="{BB962C8B-B14F-4D97-AF65-F5344CB8AC3E}">
        <p14:creationId xmlns:p14="http://schemas.microsoft.com/office/powerpoint/2010/main" val="294505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7400" y="472571"/>
            <a:ext cx="6254805" cy="3277820"/>
          </a:xfrm>
          <a:prstGeom prst="rect">
            <a:avLst/>
          </a:prstGeom>
        </p:spPr>
        <p:txBody>
          <a:bodyPr wrap="square">
            <a:spAutoFit/>
          </a:bodyPr>
          <a:lstStyle/>
          <a:p>
            <a:pPr marL="285750" indent="-285750">
              <a:spcAft>
                <a:spcPts val="600"/>
              </a:spcAft>
              <a:buFont typeface="Arial" panose="020B0604020202020204" pitchFamily="34" charset="0"/>
              <a:buChar char="•"/>
            </a:pPr>
            <a:r>
              <a:rPr lang="en-US" sz="2800" b="1" i="1" dirty="0"/>
              <a:t>AWS Data Lake ETL Architecture </a:t>
            </a:r>
          </a:p>
          <a:p>
            <a:pPr>
              <a:spcAft>
                <a:spcPts val="600"/>
              </a:spcAft>
            </a:pPr>
            <a:br>
              <a:rPr lang="en-US" sz="2800" i="1" dirty="0"/>
            </a:br>
            <a:br>
              <a:rPr lang="en-US" sz="2800" i="1" dirty="0"/>
            </a:br>
            <a:endParaRPr lang="en-US" sz="2800" i="1" dirty="0"/>
          </a:p>
          <a:p>
            <a:pPr marL="285750" indent="-285750">
              <a:spcAft>
                <a:spcPts val="600"/>
              </a:spcAft>
              <a:buFont typeface="Arial" panose="020B0604020202020204" pitchFamily="34" charset="0"/>
              <a:buChar char="•"/>
            </a:pPr>
            <a:endParaRPr lang="en-US" sz="2000" b="1" i="1" dirty="0">
              <a:solidFill>
                <a:schemeClr val="accent2">
                  <a:lumMod val="75000"/>
                </a:schemeClr>
              </a:solidFill>
            </a:endParaRPr>
          </a:p>
          <a:p>
            <a:pPr>
              <a:spcAft>
                <a:spcPts val="600"/>
              </a:spcAft>
            </a:pPr>
            <a:br>
              <a:rPr lang="en-US" sz="2000" i="1" dirty="0"/>
            </a:br>
            <a:br>
              <a:rPr lang="en-US" sz="2000" i="1" dirty="0"/>
            </a:br>
            <a:endParaRPr lang="en-US" sz="2000" i="1" dirty="0"/>
          </a:p>
        </p:txBody>
      </p:sp>
      <p:sp>
        <p:nvSpPr>
          <p:cNvPr id="2" name="TextBox 1">
            <a:extLst>
              <a:ext uri="{FF2B5EF4-FFF2-40B4-BE49-F238E27FC236}">
                <a16:creationId xmlns:a16="http://schemas.microsoft.com/office/drawing/2014/main" id="{46E712DA-294C-D322-0752-A5AFC6BF7AC0}"/>
              </a:ext>
            </a:extLst>
          </p:cNvPr>
          <p:cNvSpPr txBox="1"/>
          <p:nvPr/>
        </p:nvSpPr>
        <p:spPr>
          <a:xfrm>
            <a:off x="7851911" y="815009"/>
            <a:ext cx="4278797" cy="578619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b="1" dirty="0">
                <a:solidFill>
                  <a:srgbClr val="0070C0"/>
                </a:solidFill>
              </a:rPr>
              <a:t>AWS Data Lake ETL Steps:</a:t>
            </a:r>
          </a:p>
          <a:p>
            <a:pPr algn="l">
              <a:buFont typeface="+mj-lt"/>
              <a:buAutoNum type="arabicPeriod"/>
            </a:pPr>
            <a:r>
              <a:rPr lang="en-US" sz="1200" b="0" i="0" dirty="0">
                <a:solidFill>
                  <a:srgbClr val="333333"/>
                </a:solidFill>
                <a:effectLst/>
                <a:latin typeface="AmazonEmber"/>
              </a:rPr>
              <a:t>  A file server uploads files to the S3 raw bucket of the data lake. The file server is a data producer and source for the data lake. We assume that the data is pushed to the raw bucket</a:t>
            </a:r>
          </a:p>
          <a:p>
            <a:pPr algn="l">
              <a:buFont typeface="+mj-lt"/>
              <a:buAutoNum type="arabicPeriod"/>
            </a:pPr>
            <a:endParaRPr lang="en-US" sz="1200" b="0" i="0" dirty="0">
              <a:solidFill>
                <a:srgbClr val="333333"/>
              </a:solidFill>
              <a:effectLst/>
              <a:latin typeface="AmazonEmber"/>
            </a:endParaRPr>
          </a:p>
          <a:p>
            <a:pPr algn="l">
              <a:buFont typeface="+mj-lt"/>
              <a:buAutoNum type="arabicPeriod"/>
            </a:pPr>
            <a:r>
              <a:rPr lang="en-US" sz="1200" b="0" i="0" dirty="0">
                <a:solidFill>
                  <a:srgbClr val="333333"/>
                </a:solidFill>
                <a:effectLst/>
                <a:latin typeface="AmazonEmber"/>
              </a:rPr>
              <a:t>   Amazon S3 triggers an event notification to the Lambda function</a:t>
            </a:r>
          </a:p>
          <a:p>
            <a:pPr algn="l">
              <a:buFont typeface="+mj-lt"/>
              <a:buAutoNum type="arabicPeriod"/>
            </a:pPr>
            <a:endParaRPr lang="en-US" sz="1200" b="0" i="0" dirty="0">
              <a:solidFill>
                <a:srgbClr val="333333"/>
              </a:solidFill>
              <a:effectLst/>
              <a:latin typeface="AmazonEmber"/>
            </a:endParaRPr>
          </a:p>
          <a:p>
            <a:pPr algn="l">
              <a:buFont typeface="+mj-lt"/>
              <a:buAutoNum type="arabicPeriod"/>
            </a:pPr>
            <a:r>
              <a:rPr lang="en-US" sz="1200" b="0" i="0" dirty="0">
                <a:solidFill>
                  <a:srgbClr val="333333"/>
                </a:solidFill>
                <a:effectLst/>
                <a:latin typeface="AmazonEmber"/>
              </a:rPr>
              <a:t>   The first state written indicates the AWS Step Function start.</a:t>
            </a:r>
          </a:p>
          <a:p>
            <a:pPr algn="l">
              <a:buFont typeface="+mj-lt"/>
              <a:buAutoNum type="arabicPeriod"/>
            </a:pPr>
            <a:r>
              <a:rPr lang="en-US" sz="1200" b="0" i="0" dirty="0">
                <a:solidFill>
                  <a:srgbClr val="333333"/>
                </a:solidFill>
                <a:effectLst/>
                <a:latin typeface="AmazonEmber"/>
              </a:rPr>
              <a:t>   The function starts the state machine.</a:t>
            </a:r>
          </a:p>
          <a:p>
            <a:pPr algn="l">
              <a:buFont typeface="+mj-lt"/>
              <a:buAutoNum type="arabicPeriod"/>
            </a:pPr>
            <a:endParaRPr lang="en-US" sz="1200" b="0" i="0" dirty="0">
              <a:solidFill>
                <a:srgbClr val="333333"/>
              </a:solidFill>
              <a:effectLst/>
              <a:latin typeface="AmazonEmber"/>
            </a:endParaRPr>
          </a:p>
          <a:p>
            <a:pPr algn="l">
              <a:buFont typeface="+mj-lt"/>
              <a:buAutoNum type="arabicPeriod"/>
            </a:pPr>
            <a:r>
              <a:rPr lang="en-US" sz="1200" b="0" i="0" dirty="0">
                <a:solidFill>
                  <a:srgbClr val="333333"/>
                </a:solidFill>
                <a:effectLst/>
                <a:latin typeface="AmazonEmber"/>
              </a:rPr>
              <a:t>The state machine runs an AWS Glue job (Apache Spark).</a:t>
            </a:r>
          </a:p>
          <a:p>
            <a:pPr algn="l">
              <a:buFont typeface="+mj-lt"/>
              <a:buAutoNum type="arabicPeriod"/>
            </a:pPr>
            <a:r>
              <a:rPr lang="en-US" sz="1200" b="0" i="0" dirty="0">
                <a:solidFill>
                  <a:srgbClr val="333333"/>
                </a:solidFill>
                <a:effectLst/>
                <a:latin typeface="AmazonEmber"/>
              </a:rPr>
              <a:t>    The job processes input data from the raw zone to the data lake conformed zone. The job also converts CSV input data to Parquet formatted data</a:t>
            </a:r>
          </a:p>
          <a:p>
            <a:pPr algn="l">
              <a:buFont typeface="+mj-lt"/>
              <a:buAutoNum type="arabicPeriod"/>
            </a:pPr>
            <a:endParaRPr lang="en-US" sz="1200" b="0" i="0" dirty="0">
              <a:solidFill>
                <a:srgbClr val="333333"/>
              </a:solidFill>
              <a:effectLst/>
              <a:latin typeface="AmazonEmber"/>
            </a:endParaRPr>
          </a:p>
          <a:p>
            <a:pPr algn="l">
              <a:buFont typeface="+mj-lt"/>
              <a:buAutoNum type="arabicPeriod"/>
            </a:pPr>
            <a:r>
              <a:rPr lang="en-US" sz="1200" b="0" i="0" dirty="0">
                <a:solidFill>
                  <a:srgbClr val="333333"/>
                </a:solidFill>
                <a:effectLst/>
                <a:latin typeface="AmazonEmber"/>
              </a:rPr>
              <a:t>   The job updates the Data Catalog table with the metadata of the conformed Parquet file.</a:t>
            </a:r>
          </a:p>
          <a:p>
            <a:pPr algn="l">
              <a:buFont typeface="+mj-lt"/>
              <a:buAutoNum type="arabicPeriod"/>
            </a:pPr>
            <a:endParaRPr lang="en-US" sz="1200" b="0" i="0" dirty="0">
              <a:solidFill>
                <a:srgbClr val="333333"/>
              </a:solidFill>
              <a:effectLst/>
              <a:latin typeface="AmazonEmber"/>
            </a:endParaRPr>
          </a:p>
          <a:p>
            <a:pPr algn="l">
              <a:buFont typeface="+mj-lt"/>
              <a:buAutoNum type="arabicPeriod"/>
            </a:pPr>
            <a:r>
              <a:rPr lang="en-US" sz="1200" b="0" i="0" dirty="0">
                <a:solidFill>
                  <a:srgbClr val="333333"/>
                </a:solidFill>
                <a:effectLst/>
                <a:latin typeface="AmazonEmber"/>
              </a:rPr>
              <a:t>   A second AWS Glue job (Apache Spark) processes the input data from the conformed zone to the purpose-built zone of the data lake</a:t>
            </a:r>
          </a:p>
          <a:p>
            <a:pPr algn="l">
              <a:buFont typeface="+mj-lt"/>
              <a:buAutoNum type="arabicPeriod"/>
            </a:pPr>
            <a:endParaRPr lang="en-US" sz="1200" b="0" i="0" dirty="0">
              <a:solidFill>
                <a:srgbClr val="333333"/>
              </a:solidFill>
              <a:effectLst/>
              <a:latin typeface="AmazonEmber"/>
            </a:endParaRPr>
          </a:p>
          <a:p>
            <a:pPr algn="l">
              <a:buFont typeface="+mj-lt"/>
              <a:buAutoNum type="arabicPeriod"/>
            </a:pPr>
            <a:r>
              <a:rPr lang="en-US" sz="1200" b="0" i="0" dirty="0">
                <a:solidFill>
                  <a:srgbClr val="333333"/>
                </a:solidFill>
                <a:effectLst/>
                <a:latin typeface="AmazonEmber"/>
              </a:rPr>
              <a:t>   The job fetches ETL transformation rules from the Amazon S3 code bucket and transforms the input data</a:t>
            </a:r>
          </a:p>
          <a:p>
            <a:pPr algn="l">
              <a:buFont typeface="+mj-lt"/>
              <a:buAutoNum type="arabicPeriod"/>
            </a:pPr>
            <a:endParaRPr lang="en-US" sz="1200" b="0" i="0" dirty="0">
              <a:solidFill>
                <a:srgbClr val="333333"/>
              </a:solidFill>
              <a:effectLst/>
              <a:latin typeface="AmazonEmber"/>
            </a:endParaRPr>
          </a:p>
          <a:p>
            <a:pPr algn="l">
              <a:buFont typeface="+mj-lt"/>
              <a:buAutoNum type="arabicPeriod"/>
            </a:pPr>
            <a:r>
              <a:rPr lang="en-US" sz="1200" b="0" i="0" dirty="0">
                <a:solidFill>
                  <a:srgbClr val="333333"/>
                </a:solidFill>
                <a:effectLst/>
                <a:latin typeface="AmazonEmber"/>
              </a:rPr>
              <a:t>  The job stores the result in Parquet format in the purpose-built zone</a:t>
            </a:r>
            <a:endParaRPr lang="en-US" sz="1200" b="1" dirty="0"/>
          </a:p>
          <a:p>
            <a:pPr marL="205740" lvl="1">
              <a:spcBef>
                <a:spcPts val="600"/>
              </a:spcBef>
              <a:spcAft>
                <a:spcPts val="600"/>
              </a:spcAft>
            </a:pPr>
            <a:endParaRPr lang="en-US" sz="1600" b="1" dirty="0"/>
          </a:p>
        </p:txBody>
      </p:sp>
      <p:pic>
        <p:nvPicPr>
          <p:cNvPr id="3" name="Picture 4" descr="AWS Glue ETL Jobs">
            <a:extLst>
              <a:ext uri="{FF2B5EF4-FFF2-40B4-BE49-F238E27FC236}">
                <a16:creationId xmlns:a16="http://schemas.microsoft.com/office/drawing/2014/main" id="{ED7BAEE1-7BCD-1133-FE1A-74A590F84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868" y="1773159"/>
            <a:ext cx="7125827" cy="3954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820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8693" y="154124"/>
            <a:ext cx="10985181" cy="3277820"/>
          </a:xfrm>
          <a:prstGeom prst="rect">
            <a:avLst/>
          </a:prstGeom>
        </p:spPr>
        <p:txBody>
          <a:bodyPr wrap="square">
            <a:spAutoFit/>
          </a:bodyPr>
          <a:lstStyle/>
          <a:p>
            <a:pPr marL="285750" indent="-285750">
              <a:spcAft>
                <a:spcPts val="600"/>
              </a:spcAft>
              <a:buFont typeface="Arial" panose="020B0604020202020204" pitchFamily="34" charset="0"/>
              <a:buChar char="•"/>
            </a:pPr>
            <a:r>
              <a:rPr lang="en-US" sz="2800" b="1" i="1" dirty="0"/>
              <a:t>AWS ML Training and Deployment Architecture</a:t>
            </a:r>
          </a:p>
          <a:p>
            <a:pPr>
              <a:spcAft>
                <a:spcPts val="600"/>
              </a:spcAft>
            </a:pPr>
            <a:br>
              <a:rPr lang="en-US" sz="2800" i="1" dirty="0"/>
            </a:br>
            <a:br>
              <a:rPr lang="en-US" sz="2800" i="1" dirty="0"/>
            </a:br>
            <a:endParaRPr lang="en-US" sz="2800" i="1" dirty="0"/>
          </a:p>
          <a:p>
            <a:pPr marL="285750" indent="-285750">
              <a:spcAft>
                <a:spcPts val="600"/>
              </a:spcAft>
              <a:buFont typeface="Arial" panose="020B0604020202020204" pitchFamily="34" charset="0"/>
              <a:buChar char="•"/>
            </a:pPr>
            <a:endParaRPr lang="en-US" sz="2000" b="1" i="1" dirty="0">
              <a:solidFill>
                <a:schemeClr val="accent2">
                  <a:lumMod val="75000"/>
                </a:schemeClr>
              </a:solidFill>
            </a:endParaRPr>
          </a:p>
          <a:p>
            <a:pPr>
              <a:spcAft>
                <a:spcPts val="600"/>
              </a:spcAft>
            </a:pPr>
            <a:br>
              <a:rPr lang="en-US" sz="2000" i="1" dirty="0"/>
            </a:br>
            <a:br>
              <a:rPr lang="en-US" sz="2000" i="1" dirty="0"/>
            </a:br>
            <a:endParaRPr lang="en-US" sz="2000" i="1" dirty="0"/>
          </a:p>
        </p:txBody>
      </p:sp>
      <p:sp>
        <p:nvSpPr>
          <p:cNvPr id="2" name="TextBox 1">
            <a:extLst>
              <a:ext uri="{FF2B5EF4-FFF2-40B4-BE49-F238E27FC236}">
                <a16:creationId xmlns:a16="http://schemas.microsoft.com/office/drawing/2014/main" id="{46E712DA-294C-D322-0752-A5AFC6BF7AC0}"/>
              </a:ext>
            </a:extLst>
          </p:cNvPr>
          <p:cNvSpPr txBox="1"/>
          <p:nvPr/>
        </p:nvSpPr>
        <p:spPr>
          <a:xfrm>
            <a:off x="7851911" y="815009"/>
            <a:ext cx="4278797" cy="3077766"/>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b="1" dirty="0">
                <a:solidFill>
                  <a:srgbClr val="0070C0"/>
                </a:solidFill>
              </a:rPr>
              <a:t>AWS Data Lake ETL Steps:</a:t>
            </a:r>
          </a:p>
          <a:p>
            <a:pPr marL="285750" indent="-285750">
              <a:spcAft>
                <a:spcPts val="600"/>
              </a:spcAft>
              <a:buFont typeface="Arial" panose="020B0604020202020204" pitchFamily="34" charset="0"/>
              <a:buChar char="•"/>
            </a:pPr>
            <a:endParaRPr lang="en-US" sz="2000" b="1" dirty="0">
              <a:solidFill>
                <a:srgbClr val="0070C0"/>
              </a:solidFill>
            </a:endParaRPr>
          </a:p>
          <a:p>
            <a:pPr algn="l">
              <a:buFont typeface="+mj-lt"/>
              <a:buAutoNum type="arabicPeriod"/>
            </a:pPr>
            <a:r>
              <a:rPr lang="en-US" sz="1200" b="0" i="0" dirty="0">
                <a:solidFill>
                  <a:srgbClr val="333333"/>
                </a:solidFill>
                <a:effectLst/>
                <a:latin typeface="AmazonEmber"/>
              </a:rPr>
              <a:t>  </a:t>
            </a:r>
            <a:r>
              <a:rPr lang="en-US" sz="1200" dirty="0">
                <a:solidFill>
                  <a:srgbClr val="16191F"/>
                </a:solidFill>
                <a:latin typeface="Amazon Ember"/>
              </a:rPr>
              <a:t>T</a:t>
            </a:r>
            <a:r>
              <a:rPr lang="en-US" sz="1200" b="0" i="0" dirty="0">
                <a:solidFill>
                  <a:srgbClr val="16191F"/>
                </a:solidFill>
                <a:effectLst/>
                <a:latin typeface="Amazon Ember"/>
              </a:rPr>
              <a:t>raining job : SageMaker launches the ML compute instances and uses the training code and the training dataset to train the model. It saves the resulting model artifacts and other output in the S3 bucket</a:t>
            </a:r>
          </a:p>
          <a:p>
            <a:pPr algn="l">
              <a:buFont typeface="+mj-lt"/>
              <a:buAutoNum type="arabicPeriod"/>
            </a:pPr>
            <a:endParaRPr lang="en-US" sz="1200" b="0" i="0" dirty="0">
              <a:solidFill>
                <a:srgbClr val="16191F"/>
              </a:solidFill>
              <a:effectLst/>
              <a:latin typeface="Amazon Ember"/>
            </a:endParaRPr>
          </a:p>
          <a:p>
            <a:pPr algn="l">
              <a:buFont typeface="+mj-lt"/>
              <a:buAutoNum type="arabicPeriod"/>
            </a:pPr>
            <a:endParaRPr lang="en-US" sz="1200" b="0" i="0" dirty="0">
              <a:solidFill>
                <a:srgbClr val="333333"/>
              </a:solidFill>
              <a:effectLst/>
              <a:latin typeface="AmazonEmber"/>
            </a:endParaRPr>
          </a:p>
          <a:p>
            <a:pPr algn="l">
              <a:buFont typeface="+mj-lt"/>
              <a:buAutoNum type="arabicPeriod"/>
            </a:pPr>
            <a:r>
              <a:rPr lang="en-US" sz="1200" b="0" i="0" dirty="0">
                <a:solidFill>
                  <a:srgbClr val="333333"/>
                </a:solidFill>
                <a:effectLst/>
                <a:latin typeface="AmazonEmber"/>
              </a:rPr>
              <a:t>   </a:t>
            </a:r>
            <a:r>
              <a:rPr lang="en-US" sz="1200" b="0" i="0" dirty="0">
                <a:solidFill>
                  <a:srgbClr val="16191F"/>
                </a:solidFill>
                <a:effectLst/>
                <a:latin typeface="Amazon Ember"/>
              </a:rPr>
              <a:t>After </a:t>
            </a:r>
            <a:r>
              <a:rPr lang="en-US" sz="1200" dirty="0">
                <a:solidFill>
                  <a:srgbClr val="16191F"/>
                </a:solidFill>
                <a:latin typeface="Amazon Ember"/>
              </a:rPr>
              <a:t>the training, machine</a:t>
            </a:r>
            <a:r>
              <a:rPr lang="en-US" sz="1200" b="0" i="0" dirty="0">
                <a:solidFill>
                  <a:srgbClr val="16191F"/>
                </a:solidFill>
                <a:effectLst/>
                <a:latin typeface="Amazon Ember"/>
              </a:rPr>
              <a:t> learning model  can be deployed  using Amazon SageMaker to get predictions</a:t>
            </a:r>
          </a:p>
          <a:p>
            <a:pPr algn="l">
              <a:buFont typeface="+mj-lt"/>
              <a:buAutoNum type="arabicPeriod"/>
            </a:pPr>
            <a:endParaRPr lang="en-US" sz="1200" b="0" i="0" dirty="0">
              <a:solidFill>
                <a:srgbClr val="16191F"/>
              </a:solidFill>
              <a:effectLst/>
              <a:latin typeface="Amazon Ember"/>
            </a:endParaRPr>
          </a:p>
          <a:p>
            <a:pPr algn="l">
              <a:buFont typeface="+mj-lt"/>
              <a:buAutoNum type="arabicPeriod"/>
            </a:pPr>
            <a:endParaRPr lang="en-US" sz="1200" b="0" i="0" dirty="0">
              <a:solidFill>
                <a:srgbClr val="333333"/>
              </a:solidFill>
              <a:effectLst/>
              <a:latin typeface="AmazonEmber"/>
            </a:endParaRPr>
          </a:p>
          <a:p>
            <a:pPr algn="l">
              <a:buFont typeface="+mj-lt"/>
              <a:buAutoNum type="arabicPeriod"/>
            </a:pPr>
            <a:r>
              <a:rPr lang="en-US" sz="1200" b="0" i="0" dirty="0">
                <a:solidFill>
                  <a:srgbClr val="333333"/>
                </a:solidFill>
                <a:effectLst/>
                <a:latin typeface="AmazonEmber"/>
              </a:rPr>
              <a:t>   We can also use Amazon ECS and API Gateway to create endpoint which will be accessed by many users. </a:t>
            </a:r>
            <a:endParaRPr lang="en-US" sz="1600" b="1" dirty="0"/>
          </a:p>
        </p:txBody>
      </p:sp>
      <p:pic>
        <p:nvPicPr>
          <p:cNvPr id="2052" name="Picture 4" descr="Machine Learning on AWS #3 Amazon SageMaker – Yaolong's Blog">
            <a:extLst>
              <a:ext uri="{FF2B5EF4-FFF2-40B4-BE49-F238E27FC236}">
                <a16:creationId xmlns:a16="http://schemas.microsoft.com/office/drawing/2014/main" id="{7DAC43D5-D73B-2079-826D-C59435E47D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282" y="1202857"/>
            <a:ext cx="5927933" cy="501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456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74769" y="2808086"/>
            <a:ext cx="8488392" cy="1323439"/>
          </a:xfrm>
          <a:prstGeom prst="rect">
            <a:avLst/>
          </a:prstGeom>
        </p:spPr>
        <p:txBody>
          <a:bodyPr wrap="square">
            <a:spAutoFit/>
          </a:bodyPr>
          <a:lstStyle/>
          <a:p>
            <a:pPr>
              <a:spcAft>
                <a:spcPts val="600"/>
              </a:spcAft>
            </a:pPr>
            <a:r>
              <a:rPr lang="en-US" sz="6000" b="1" dirty="0">
                <a:solidFill>
                  <a:schemeClr val="accent2">
                    <a:lumMod val="75000"/>
                  </a:schemeClr>
                </a:solidFill>
              </a:rPr>
              <a:t>Thanks</a:t>
            </a:r>
            <a:br>
              <a:rPr lang="en-US" sz="2000" i="1" dirty="0"/>
            </a:br>
            <a:endParaRPr lang="en-US" sz="2000" i="1" dirty="0"/>
          </a:p>
        </p:txBody>
      </p:sp>
    </p:spTree>
    <p:extLst>
      <p:ext uri="{BB962C8B-B14F-4D97-AF65-F5344CB8AC3E}">
        <p14:creationId xmlns:p14="http://schemas.microsoft.com/office/powerpoint/2010/main" val="4166169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13635</TotalTime>
  <Words>795</Words>
  <Application>Microsoft Office PowerPoint</Application>
  <PresentationFormat>Widescreen</PresentationFormat>
  <Paragraphs>82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Amazon Ember</vt:lpstr>
      <vt:lpstr>AmazonEmber</vt: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SanDisk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Shanker Valipireddy</dc:creator>
  <cp:lastModifiedBy>shanker valipireddy</cp:lastModifiedBy>
  <cp:revision>46</cp:revision>
  <dcterms:created xsi:type="dcterms:W3CDTF">2019-11-06T23:14:58Z</dcterms:created>
  <dcterms:modified xsi:type="dcterms:W3CDTF">2023-01-16T00:46:00Z</dcterms:modified>
</cp:coreProperties>
</file>