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7b8b080-4b6b-4b9c-9401-f2d7b7fbb84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4bc5605cdf74288" /><Relationship Type="http://schemas.openxmlformats.org/officeDocument/2006/relationships/slideLayout" Target="/ppt/slideLayouts/slideLayout8.xml" Id="R2dd2ffe4ba994a39" /><Relationship Type="http://schemas.openxmlformats.org/officeDocument/2006/relationships/hyperlink" Target="https://app.powerbi.com/groups/me/reports/17b8b080-4b6b-4b9c-9401-f2d7b7fbb843/?pbi_source=PowerPoint" TargetMode="External" Id="RelId0" /><Relationship Type="http://schemas.openxmlformats.org/officeDocument/2006/relationships/image" Target="/ppt/media/image4.png" Id="imgId1967664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project_file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30-12-2022 15:07:15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30-12-2022 14:57:06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image ,image ,image ,image ,image ,image ,textbox ,textbox ,textbox ,textbox ,textbox ,textbox ,textbox ,textbox ,textbox ,textbox ,textbox ,textbox ,textbox ,textbox ,textbox ,shape ,card ,textbox ,textbox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6766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