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5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757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3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6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96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5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84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75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57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14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mrankitgupta/" TargetMode="External"/><Relationship Id="rId2" Type="http://schemas.openxmlformats.org/officeDocument/2006/relationships/hyperlink" Target="https://public.tableau.com/views/SalesInsights-DataAnalysisProject/Dashboard-RevenueAnalysi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github.com/mrankitgupt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12AA8B4-9659-4030-ACE1-A0045ABAC1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Sales Insights - Data Analysis Project using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70430DB-4FB6-44EF-AF90-92953FF5E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IN" sz="3200" dirty="0" smtClean="0"/>
              <a:t>shankhin poovanna</a:t>
            </a:r>
          </a:p>
          <a:p>
            <a:endParaRPr sz="32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07CC01D-D31F-4169-B4B7-36C342D5980D}"/>
              </a:ext>
            </a:extLst>
          </p:cNvPr>
          <p:cNvGrpSpPr/>
          <p:nvPr/>
        </p:nvGrpSpPr>
        <p:grpSpPr>
          <a:xfrm>
            <a:off x="9188387" y="5583387"/>
            <a:ext cx="2780931" cy="652942"/>
            <a:chOff x="9197265" y="5911861"/>
            <a:chExt cx="2780931" cy="652942"/>
          </a:xfrm>
        </p:grpSpPr>
        <p:sp>
          <p:nvSpPr>
            <p:cNvPr id="11" name="Text Box 31">
              <a:extLst>
                <a:ext uri="{FF2B5EF4-FFF2-40B4-BE49-F238E27FC236}">
                  <a16:creationId xmlns:a16="http://schemas.microsoft.com/office/drawing/2014/main" id="{1ED99BEF-571B-4988-9B1F-D38DBD5919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265" y="59118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smtClean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1600" u="none" strike="noStrike" smtClean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3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4"/>
              <a:extLst>
                <a:ext uri="{FF2B5EF4-FFF2-40B4-BE49-F238E27FC236}">
                  <a16:creationId xmlns:a16="http://schemas.microsoft.com/office/drawing/2014/main" id="{1F303A21-D60D-49F0-BF56-E6D61E4F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3"/>
              <a:extLst>
                <a:ext uri="{FF2B5EF4-FFF2-40B4-BE49-F238E27FC236}">
                  <a16:creationId xmlns:a16="http://schemas.microsoft.com/office/drawing/2014/main" id="{992116F1-EB55-4911-82B0-D99C5B8FC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>
            <a:extLst>
              <a:ext uri="{FF2B5EF4-FFF2-40B4-BE49-F238E27FC236}">
                <a16:creationId xmlns:a16="http://schemas.microsoft.com/office/drawing/2014/main" id="{2828D31F-14B5-42A8-B2CE-0763D93F6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>
            <a:extLst>
              <a:ext uri="{FF2B5EF4-FFF2-40B4-BE49-F238E27FC236}">
                <a16:creationId xmlns:a16="http://schemas.microsoft.com/office/drawing/2014/main" id="{F8F8A8A3-C128-4606-BDC7-60A902CBD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Times New Roman</vt:lpstr>
      <vt:lpstr>Retrospect</vt:lpstr>
      <vt:lpstr>Sales Insights - Data Analysis Project using Tableau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>Admin</dc:creator>
  <cp:lastModifiedBy>Admin</cp:lastModifiedBy>
  <cp:revision>8</cp:revision>
  <dcterms:created xsi:type="dcterms:W3CDTF">2022-04-19T20:18:35Z</dcterms:created>
  <dcterms:modified xsi:type="dcterms:W3CDTF">2025-04-04T18:42:09Z</dcterms:modified>
</cp:coreProperties>
</file>