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4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69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84" autoAdjust="0"/>
  </p:normalViewPr>
  <p:slideViewPr>
    <p:cSldViewPr snapToGrid="0" snapToObjects="1">
      <p:cViewPr varScale="1">
        <p:scale>
          <a:sx n="84" d="100"/>
          <a:sy n="84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Representation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Genome</a:t>
            </a:r>
          </a:p>
          <a:p>
            <a:pPr lvl="2">
              <a:spcBef>
                <a:spcPts val="0"/>
              </a:spcBef>
            </a:pPr>
            <a:r>
              <a:rPr lang="en-US" sz="1600" dirty="0" smtClean="0"/>
              <a:t>Virus</a:t>
            </a:r>
          </a:p>
          <a:p>
            <a:pPr lvl="2">
              <a:spcBef>
                <a:spcPts val="0"/>
              </a:spcBef>
            </a:pPr>
            <a:endParaRPr lang="en-US" sz="1600" dirty="0"/>
          </a:p>
          <a:p>
            <a:pPr lvl="2">
              <a:spcBef>
                <a:spcPts val="0"/>
              </a:spcBef>
            </a:pPr>
            <a:endParaRPr lang="en-US" sz="1600" dirty="0" smtClean="0"/>
          </a:p>
          <a:p>
            <a:pPr lvl="2">
              <a:spcBef>
                <a:spcPts val="0"/>
              </a:spcBef>
            </a:pPr>
            <a:r>
              <a:rPr lang="en-US" sz="1600" dirty="0" smtClean="0"/>
              <a:t>Bacteria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4128"/>
              </p:ext>
            </p:extLst>
          </p:nvPr>
        </p:nvGraphicFramePr>
        <p:xfrm>
          <a:off x="1668776" y="3256280"/>
          <a:ext cx="6328416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9472"/>
                <a:gridCol w="2109472"/>
                <a:gridCol w="527368"/>
                <a:gridCol w="527368"/>
                <a:gridCol w="527368"/>
                <a:gridCol w="527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Mutation Rate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77890" y="3251200"/>
            <a:ext cx="20193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Virulence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73654"/>
              </p:ext>
            </p:extLst>
          </p:nvPr>
        </p:nvGraphicFramePr>
        <p:xfrm>
          <a:off x="1668776" y="4022164"/>
          <a:ext cx="6328417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8834"/>
                <a:gridCol w="1680210"/>
                <a:gridCol w="336369"/>
                <a:gridCol w="336369"/>
                <a:gridCol w="336369"/>
                <a:gridCol w="336369"/>
                <a:gridCol w="336369"/>
                <a:gridCol w="336369"/>
                <a:gridCol w="336369"/>
                <a:gridCol w="22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Mutation Rate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3700" y="4022164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Resistance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7980" y="4020968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smtClean="0"/>
              <a:t>crossover (both reproduce asexually in nature)</a:t>
            </a:r>
          </a:p>
          <a:p>
            <a:r>
              <a:rPr lang="en-US" dirty="0" smtClean="0"/>
              <a:t>Mutation rate?</a:t>
            </a:r>
          </a:p>
          <a:p>
            <a:r>
              <a:rPr lang="en-US" dirty="0" smtClean="0"/>
              <a:t>Fitness functions?</a:t>
            </a:r>
          </a:p>
          <a:p>
            <a:r>
              <a:rPr lang="en-US" dirty="0" smtClean="0"/>
              <a:t>Selection?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interesting results?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" r="62"/>
          <a:stretch/>
        </p:blipFill>
        <p:spPr>
          <a:xfrm>
            <a:off x="685800" y="2681185"/>
            <a:ext cx="4870690" cy="3657600"/>
          </a:xfrm>
        </p:spPr>
      </p:pic>
    </p:spTree>
    <p:extLst>
      <p:ext uri="{BB962C8B-B14F-4D97-AF65-F5344CB8AC3E}">
        <p14:creationId xmlns:p14="http://schemas.microsoft.com/office/powerpoint/2010/main" val="208332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768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552098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05" y="4438876"/>
            <a:ext cx="802952" cy="872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Allele Interaction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597483"/>
            <a:ext cx="5449725" cy="54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bacteria can resist this virus, because it can detect the difference between itself and the viral genome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013" y="4539285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</a:t>
            </a:r>
            <a:r>
              <a:rPr lang="en-US" dirty="0" smtClean="0"/>
              <a:t>matches the host recognition sequence perfectly.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554" y="46274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0100011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3" y="4449404"/>
            <a:ext cx="802952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841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77399"/>
            <a:ext cx="9144000" cy="877214"/>
          </a:xfrm>
          <a:prstGeom prst="rect">
            <a:avLst/>
          </a:prstGeom>
          <a:blipFill dpi="0" rotWithShape="1">
            <a:blip r:embed="rId2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472556"/>
            <a:ext cx="9144000" cy="1519949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outerShdw blurRad="38100" dir="5400000" algn="br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 coevolution GA using the Gene-for-gene interaction model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290</TotalTime>
  <Words>362</Words>
  <Application>Microsoft Office PowerPoint</Application>
  <PresentationFormat>On-screen Show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</vt:lpstr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Matching Allele Interaction</vt:lpstr>
      <vt:lpstr>What are we doing?</vt:lpstr>
      <vt:lpstr>What did they find?</vt:lpstr>
      <vt:lpstr>What have we done?</vt:lpstr>
      <vt:lpstr>How does it work?</vt:lpstr>
      <vt:lpstr>How does it work?</vt:lpstr>
      <vt:lpstr>Any interesting results?</vt:lpstr>
      <vt:lpstr>What do we still need to do?</vt:lpstr>
    </vt:vector>
  </TitlesOfParts>
  <Company>Carleton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Samuel Greaves</cp:lastModifiedBy>
  <cp:revision>44</cp:revision>
  <dcterms:created xsi:type="dcterms:W3CDTF">2015-06-04T15:14:38Z</dcterms:created>
  <dcterms:modified xsi:type="dcterms:W3CDTF">2015-06-05T15:53:11Z</dcterms:modified>
</cp:coreProperties>
</file>