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Simulating Virus and Host Coevolution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Laura </a:t>
            </a:r>
            <a:r>
              <a:rPr lang="en-US" dirty="0" err="1" smtClean="0"/>
              <a:t>Colbran</a:t>
            </a:r>
            <a:r>
              <a:rPr lang="en-US" dirty="0" smtClean="0"/>
              <a:t>, Samuel Greaves, Liz Shank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6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Viruses actually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Gene-for-Gene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0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interesting results?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still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37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2</TotalTime>
  <Words>51</Words>
  <Application>Microsoft Macintosh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Folio</vt:lpstr>
      <vt:lpstr>Simulating Virus and Host Coevolution</vt:lpstr>
      <vt:lpstr>Biology Background</vt:lpstr>
      <vt:lpstr>How do Viruses actually work?</vt:lpstr>
      <vt:lpstr>Gene-for-Gene Model</vt:lpstr>
      <vt:lpstr>What are we trying to do?</vt:lpstr>
      <vt:lpstr>What have we done?</vt:lpstr>
      <vt:lpstr>Any interesting results?</vt:lpstr>
      <vt:lpstr>What do we still need to do?</vt:lpstr>
    </vt:vector>
  </TitlesOfParts>
  <Company>Carleton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Virus and Host Coevolution</dc:title>
  <dc:creator>Laura Colbran</dc:creator>
  <cp:lastModifiedBy>Laura Colbran</cp:lastModifiedBy>
  <cp:revision>1</cp:revision>
  <dcterms:created xsi:type="dcterms:W3CDTF">2015-06-04T15:14:38Z</dcterms:created>
  <dcterms:modified xsi:type="dcterms:W3CDTF">2015-06-04T15:17:15Z</dcterms:modified>
</cp:coreProperties>
</file>