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65" autoAdjust="0"/>
  </p:normalViewPr>
  <p:slideViewPr>
    <p:cSldViewPr snapToGrid="0" snapToObjects="1">
      <p:cViewPr varScale="1">
        <p:scale>
          <a:sx n="76" d="100"/>
          <a:sy n="7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/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/>
      <dgm:t>
        <a:bodyPr/>
        <a:lstStyle/>
        <a:p>
          <a:endParaRPr lang="en-US"/>
        </a:p>
      </dgm:t>
    </dgm:pt>
    <dgm:pt modelId="{B9A2C1F4-257D-47F0-86AE-D1A6357DBB72}">
      <dgm:prSet phldrT="[Text]"/>
      <dgm:spPr/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/>
      <dgm:t>
        <a:bodyPr/>
        <a:lstStyle/>
        <a:p>
          <a:endParaRPr lang="en-US"/>
        </a:p>
      </dgm:t>
    </dgm:pt>
    <dgm:pt modelId="{CB4A29D2-812F-49FF-A7C2-DF1395A552FC}">
      <dgm:prSet phldrT="[Text]"/>
      <dgm:spPr/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/>
      <dgm:t>
        <a:bodyPr/>
        <a:lstStyle/>
        <a:p>
          <a:endParaRPr lang="en-US"/>
        </a:p>
      </dgm:t>
    </dgm:pt>
    <dgm:pt modelId="{FFCA3F44-C45C-4BAD-9F42-C3A4C04186FF}">
      <dgm:prSet phldrT="[Text]"/>
      <dgm:spPr/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/>
      <dgm:t>
        <a:bodyPr/>
        <a:lstStyle/>
        <a:p>
          <a:endParaRPr lang="en-US"/>
        </a:p>
      </dgm:t>
    </dgm:pt>
    <dgm:pt modelId="{B6EB22EC-B9DE-4E86-8D09-4D224C3045D0}">
      <dgm:prSet phldrT="[Text]"/>
      <dgm:spPr/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/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  <dgm:t>
        <a:bodyPr/>
        <a:lstStyle/>
        <a:p>
          <a:endParaRPr lang="en-US"/>
        </a:p>
      </dgm:t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13DC2-BEF4-4BE1-9F81-F30DD35688BF}" type="pres">
      <dgm:prSet presAssocID="{10935347-7A84-44D2-9C15-90F43F23E306}" presName="sibTrans" presStyleLbl="node1" presStyleIdx="1" presStyleCnt="5"/>
      <dgm:spPr/>
      <dgm:t>
        <a:bodyPr/>
        <a:lstStyle/>
        <a:p>
          <a:endParaRPr lang="en-US"/>
        </a:p>
      </dgm:t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  <dgm:t>
        <a:bodyPr/>
        <a:lstStyle/>
        <a:p>
          <a:endParaRPr lang="en-US"/>
        </a:p>
      </dgm:t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D0A25-4D7D-45D3-B1E7-787EA3B04651}" type="pres">
      <dgm:prSet presAssocID="{4F95A79E-BA84-4CBA-A6BF-5A7A00BC2FE8}" presName="sibTrans" presStyleLbl="node1" presStyleIdx="3" presStyleCnt="5"/>
      <dgm:spPr/>
      <dgm:t>
        <a:bodyPr/>
        <a:lstStyle/>
        <a:p>
          <a:endParaRPr lang="en-US"/>
        </a:p>
      </dgm:t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Select &amp;  Infect</a:t>
          </a:r>
          <a:endParaRPr lang="en-US" sz="17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Evaluate individual Fitness</a:t>
          </a:r>
          <a:endParaRPr lang="en-US" sz="17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offspring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Parents die</a:t>
          </a:r>
          <a:endParaRPr lang="en-US" sz="17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Mutate</a:t>
          </a:r>
          <a:endParaRPr lang="en-US" sz="17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Evaluate Population Fitness/Cull</a:t>
          </a:r>
          <a:endParaRPr lang="en-US" sz="17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baseline="0" dirty="0" smtClean="0"/>
              <a:t> on virus?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1"/>
            <a:ext cx="8053007" cy="3188028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799" y="5397829"/>
            <a:ext cx="7772401" cy="469572"/>
          </a:xfrm>
        </p:spPr>
        <p:txBody>
          <a:bodyPr>
            <a:normAutofit/>
          </a:bodyPr>
          <a:lstStyle/>
          <a:p>
            <a:r>
              <a:rPr lang="en-US" dirty="0" smtClean="0"/>
              <a:t>Phylogenic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33976"/>
            <a:ext cx="6270194" cy="872774"/>
            <a:chOff x="1450052" y="5867400"/>
            <a:chExt cx="6270194" cy="872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Fitness – 3 types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Viability – the most objective fitness, but not what we are optimizing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Individual fitness – Functions on following slide, determine number of offspring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Population fitness – Our reported fitness, the number of living descendants of each parent in the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generation.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50052" y="5850688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1"/>
            <a:ext cx="7770813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Fitness functions</a:t>
            </a:r>
          </a:p>
          <a:p>
            <a:pPr lvl="1"/>
            <a:endParaRPr lang="en-US" b="0" i="1" dirty="0" smtClean="0">
              <a:latin typeface="Cambria Math"/>
              <a:cs typeface="Cambria Math"/>
            </a:endParaRPr>
          </a:p>
          <a:p>
            <a:pPr lvl="1"/>
            <a:endParaRPr lang="en-US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Where is the host fitness with resistance genotype  and </a:t>
            </a:r>
            <a:r>
              <a:rPr lang="en-US" dirty="0" smtClean="0">
                <a:cs typeface="Cambria Math"/>
              </a:rPr>
              <a:t>number</a:t>
            </a:r>
            <a:r>
              <a:rPr lang="en-US" dirty="0" smtClean="0">
                <a:latin typeface="Cambria Math"/>
                <a:cs typeface="Cambria Math"/>
              </a:rPr>
              <a:t> of deleterious mutations . is the per gene impact of the viability genes, is the cost of a resistance allele,  is the number of resistance alleles,  is the maximum virulence of the virus.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is the fitness of the parasite  on host, where  is the host of virulence, and is the number of virulence alleles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90406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" y="2264702"/>
            <a:ext cx="1154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actually replicate their results?</a:t>
            </a:r>
          </a:p>
          <a:p>
            <a:r>
              <a:rPr lang="en-US" dirty="0" smtClean="0"/>
              <a:t>Allow mutation evolution in both populations</a:t>
            </a:r>
          </a:p>
          <a:p>
            <a:r>
              <a:rPr lang="en-US" dirty="0" smtClean="0"/>
              <a:t>Wider variety of mutation rates</a:t>
            </a:r>
          </a:p>
          <a:p>
            <a:r>
              <a:rPr lang="en-US" dirty="0" smtClean="0"/>
              <a:t>How does sampling bacteria methods affect evolution?</a:t>
            </a:r>
          </a:p>
          <a:p>
            <a:r>
              <a:rPr lang="en-US" dirty="0" smtClean="0"/>
              <a:t>Evolving interaction models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-7" r="62"/>
          <a:stretch/>
        </p:blipFill>
        <p:spPr>
          <a:xfrm>
            <a:off x="1654923" y="2056040"/>
            <a:ext cx="5897546" cy="44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(Mostly) implemented </a:t>
            </a:r>
            <a:r>
              <a:rPr lang="en-US" dirty="0" smtClean="0"/>
              <a:t>a coevolution GA 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466</TotalTime>
  <Words>703</Words>
  <Application>Microsoft Macintosh PowerPoint</Application>
  <PresentationFormat>On-screen Show (4:3)</PresentationFormat>
  <Paragraphs>119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What do we still need to do?</vt:lpstr>
      <vt:lpstr>Questions?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71</cp:revision>
  <dcterms:created xsi:type="dcterms:W3CDTF">2015-06-04T15:14:38Z</dcterms:created>
  <dcterms:modified xsi:type="dcterms:W3CDTF">2015-06-06T19:17:41Z</dcterms:modified>
</cp:coreProperties>
</file>