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73" r:id="rId12"/>
    <p:sldId id="269" r:id="rId13"/>
    <p:sldId id="272" r:id="rId14"/>
    <p:sldId id="270" r:id="rId15"/>
    <p:sldId id="271" r:id="rId16"/>
    <p:sldId id="26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65" autoAdjust="0"/>
  </p:normalViewPr>
  <p:slideViewPr>
    <p:cSldViewPr snapToGrid="0" snapToObjects="1">
      <p:cViewPr varScale="1">
        <p:scale>
          <a:sx n="69" d="100"/>
          <a:sy n="69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78752-F7A4-43E7-8B12-EB9EF4E540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5D52-7F7C-4CAC-888E-C59818E5096F}">
      <dgm:prSet phldrT="[Text]"/>
      <dgm:spPr/>
      <dgm:t>
        <a:bodyPr/>
        <a:lstStyle/>
        <a:p>
          <a:r>
            <a:rPr lang="en-US" dirty="0" smtClean="0"/>
            <a:t>Select &amp;  Infect</a:t>
          </a:r>
          <a:endParaRPr lang="en-US" dirty="0"/>
        </a:p>
      </dgm:t>
    </dgm:pt>
    <dgm:pt modelId="{954E1A12-F41F-414D-8F1E-6FD7E34B60BA}" type="parTrans" cxnId="{30408B54-714E-4972-883A-E359592B78B4}">
      <dgm:prSet/>
      <dgm:spPr/>
      <dgm:t>
        <a:bodyPr/>
        <a:lstStyle/>
        <a:p>
          <a:endParaRPr lang="en-US"/>
        </a:p>
      </dgm:t>
    </dgm:pt>
    <dgm:pt modelId="{C8E6336B-7C85-4E02-8971-8B9BCBFEBB6F}" type="sibTrans" cxnId="{30408B54-714E-4972-883A-E359592B78B4}">
      <dgm:prSet/>
      <dgm:spPr/>
      <dgm:t>
        <a:bodyPr/>
        <a:lstStyle/>
        <a:p>
          <a:endParaRPr lang="en-US"/>
        </a:p>
      </dgm:t>
    </dgm:pt>
    <dgm:pt modelId="{B9A2C1F4-257D-47F0-86AE-D1A6357DBB72}">
      <dgm:prSet phldrT="[Text]"/>
      <dgm:spPr/>
      <dgm:t>
        <a:bodyPr/>
        <a:lstStyle/>
        <a:p>
          <a:r>
            <a:rPr lang="en-US" dirty="0" smtClean="0"/>
            <a:t>Evaluate individual Fitness</a:t>
          </a:r>
          <a:endParaRPr lang="en-US" dirty="0"/>
        </a:p>
      </dgm:t>
    </dgm:pt>
    <dgm:pt modelId="{37E7AB18-7F59-4D1B-8E43-5C62945F0734}" type="parTrans" cxnId="{9203F163-EB80-4EE1-9590-F2B8B0011F54}">
      <dgm:prSet/>
      <dgm:spPr/>
      <dgm:t>
        <a:bodyPr/>
        <a:lstStyle/>
        <a:p>
          <a:endParaRPr lang="en-US"/>
        </a:p>
      </dgm:t>
    </dgm:pt>
    <dgm:pt modelId="{10935347-7A84-44D2-9C15-90F43F23E306}" type="sibTrans" cxnId="{9203F163-EB80-4EE1-9590-F2B8B0011F54}">
      <dgm:prSet/>
      <dgm:spPr/>
      <dgm:t>
        <a:bodyPr/>
        <a:lstStyle/>
        <a:p>
          <a:endParaRPr lang="en-US"/>
        </a:p>
      </dgm:t>
    </dgm:pt>
    <dgm:pt modelId="{CB4A29D2-812F-49FF-A7C2-DF1395A552FC}">
      <dgm:prSet phldrT="[Text]"/>
      <dgm:spPr/>
      <dgm:t>
        <a:bodyPr/>
        <a:lstStyle/>
        <a:p>
          <a:r>
            <a:rPr lang="en-US" dirty="0" smtClean="0"/>
            <a:t>Create offspring</a:t>
          </a:r>
        </a:p>
        <a:p>
          <a:r>
            <a:rPr lang="en-US" dirty="0" smtClean="0"/>
            <a:t>Parents die</a:t>
          </a:r>
          <a:endParaRPr lang="en-US" dirty="0"/>
        </a:p>
      </dgm:t>
    </dgm:pt>
    <dgm:pt modelId="{252D764F-9FFF-43AD-BB9E-8F6A1A4EA4E7}" type="parTrans" cxnId="{F15E2B25-D1FD-4243-9640-4A8C1CA0BB2D}">
      <dgm:prSet/>
      <dgm:spPr/>
      <dgm:t>
        <a:bodyPr/>
        <a:lstStyle/>
        <a:p>
          <a:endParaRPr lang="en-US"/>
        </a:p>
      </dgm:t>
    </dgm:pt>
    <dgm:pt modelId="{B9E54EEF-6CE8-4647-B428-172542A10FEE}" type="sibTrans" cxnId="{F15E2B25-D1FD-4243-9640-4A8C1CA0BB2D}">
      <dgm:prSet/>
      <dgm:spPr/>
      <dgm:t>
        <a:bodyPr/>
        <a:lstStyle/>
        <a:p>
          <a:endParaRPr lang="en-US"/>
        </a:p>
      </dgm:t>
    </dgm:pt>
    <dgm:pt modelId="{FFCA3F44-C45C-4BAD-9F42-C3A4C04186FF}">
      <dgm:prSet phldrT="[Text]"/>
      <dgm:spPr/>
      <dgm:t>
        <a:bodyPr/>
        <a:lstStyle/>
        <a:p>
          <a:r>
            <a:rPr lang="en-US" dirty="0" smtClean="0"/>
            <a:t>Mutate</a:t>
          </a:r>
          <a:endParaRPr lang="en-US" dirty="0"/>
        </a:p>
      </dgm:t>
    </dgm:pt>
    <dgm:pt modelId="{348594BB-2ED4-493C-A9D7-8B15400D8079}" type="parTrans" cxnId="{C9C505EC-3837-4753-B8AC-8BCCAFBA9F53}">
      <dgm:prSet/>
      <dgm:spPr/>
      <dgm:t>
        <a:bodyPr/>
        <a:lstStyle/>
        <a:p>
          <a:endParaRPr lang="en-US"/>
        </a:p>
      </dgm:t>
    </dgm:pt>
    <dgm:pt modelId="{4F95A79E-BA84-4CBA-A6BF-5A7A00BC2FE8}" type="sibTrans" cxnId="{C9C505EC-3837-4753-B8AC-8BCCAFBA9F53}">
      <dgm:prSet/>
      <dgm:spPr/>
      <dgm:t>
        <a:bodyPr/>
        <a:lstStyle/>
        <a:p>
          <a:endParaRPr lang="en-US"/>
        </a:p>
      </dgm:t>
    </dgm:pt>
    <dgm:pt modelId="{B6EB22EC-B9DE-4E86-8D09-4D224C3045D0}">
      <dgm:prSet phldrT="[Text]"/>
      <dgm:spPr/>
      <dgm:t>
        <a:bodyPr/>
        <a:lstStyle/>
        <a:p>
          <a:r>
            <a:rPr lang="en-US" dirty="0" smtClean="0"/>
            <a:t>Evaluate Population Fitness/Cull</a:t>
          </a:r>
          <a:endParaRPr lang="en-US" dirty="0"/>
        </a:p>
      </dgm:t>
    </dgm:pt>
    <dgm:pt modelId="{88698EEF-7307-4B78-A85A-436233C4BD6A}" type="parTrans" cxnId="{54A3A29D-1239-4697-B7B9-CA69A9F0DC1E}">
      <dgm:prSet/>
      <dgm:spPr/>
      <dgm:t>
        <a:bodyPr/>
        <a:lstStyle/>
        <a:p>
          <a:endParaRPr lang="en-US"/>
        </a:p>
      </dgm:t>
    </dgm:pt>
    <dgm:pt modelId="{31B31508-BE24-4482-A7CF-511C32716CBE}" type="sibTrans" cxnId="{54A3A29D-1239-4697-B7B9-CA69A9F0DC1E}">
      <dgm:prSet/>
      <dgm:spPr/>
      <dgm:t>
        <a:bodyPr/>
        <a:lstStyle/>
        <a:p>
          <a:endParaRPr lang="en-US"/>
        </a:p>
      </dgm:t>
    </dgm:pt>
    <dgm:pt modelId="{7E5A290C-A087-43D2-B541-2401B8BBAC35}" type="pres">
      <dgm:prSet presAssocID="{24478752-F7A4-43E7-8B12-EB9EF4E540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0306-1654-485F-B173-3A9C2D343F77}" type="pres">
      <dgm:prSet presAssocID="{99C85D52-7F7C-4CAC-888E-C59818E5096F}" presName="dummy" presStyleCnt="0"/>
      <dgm:spPr/>
    </dgm:pt>
    <dgm:pt modelId="{32E76D69-0622-4B02-9CD2-1307B1AE8ED9}" type="pres">
      <dgm:prSet presAssocID="{99C85D52-7F7C-4CAC-888E-C59818E5096F}" presName="node" presStyleLbl="revTx" presStyleIdx="0" presStyleCnt="5" custScaleX="10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A9A2-BCA5-476C-8680-8E725F4B3C01}" type="pres">
      <dgm:prSet presAssocID="{C8E6336B-7C85-4E02-8971-8B9BCBFEBB6F}" presName="sibTrans" presStyleLbl="node1" presStyleIdx="0" presStyleCnt="5"/>
      <dgm:spPr/>
      <dgm:t>
        <a:bodyPr/>
        <a:lstStyle/>
        <a:p>
          <a:endParaRPr lang="en-US"/>
        </a:p>
      </dgm:t>
    </dgm:pt>
    <dgm:pt modelId="{8699CCD6-EAF2-46F1-8206-3D04BA99E1B5}" type="pres">
      <dgm:prSet presAssocID="{B9A2C1F4-257D-47F0-86AE-D1A6357DBB72}" presName="dummy" presStyleCnt="0"/>
      <dgm:spPr/>
    </dgm:pt>
    <dgm:pt modelId="{C19D2C29-88CE-45D4-ADDC-ECE387AD96E8}" type="pres">
      <dgm:prSet presAssocID="{B9A2C1F4-257D-47F0-86AE-D1A6357DBB7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13DC2-BEF4-4BE1-9F81-F30DD35688BF}" type="pres">
      <dgm:prSet presAssocID="{10935347-7A84-44D2-9C15-90F43F23E306}" presName="sibTrans" presStyleLbl="node1" presStyleIdx="1" presStyleCnt="5"/>
      <dgm:spPr/>
      <dgm:t>
        <a:bodyPr/>
        <a:lstStyle/>
        <a:p>
          <a:endParaRPr lang="en-US"/>
        </a:p>
      </dgm:t>
    </dgm:pt>
    <dgm:pt modelId="{8FE6B7F3-DDFA-43F1-9F6B-ED17A0DE7FDB}" type="pres">
      <dgm:prSet presAssocID="{CB4A29D2-812F-49FF-A7C2-DF1395A552FC}" presName="dummy" presStyleCnt="0"/>
      <dgm:spPr/>
    </dgm:pt>
    <dgm:pt modelId="{19851196-3C73-4CE8-8AFF-C2493999DDBC}" type="pres">
      <dgm:prSet presAssocID="{CB4A29D2-812F-49FF-A7C2-DF1395A552FC}" presName="node" presStyleLbl="revTx" presStyleIdx="2" presStyleCnt="5" custScaleX="129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C397-54A9-4C24-A692-4D3593C91608}" type="pres">
      <dgm:prSet presAssocID="{B9E54EEF-6CE8-4647-B428-172542A10FEE}" presName="sibTrans" presStyleLbl="node1" presStyleIdx="2" presStyleCnt="5"/>
      <dgm:spPr/>
      <dgm:t>
        <a:bodyPr/>
        <a:lstStyle/>
        <a:p>
          <a:endParaRPr lang="en-US"/>
        </a:p>
      </dgm:t>
    </dgm:pt>
    <dgm:pt modelId="{52671960-557E-4FBC-814F-13FBDA1875E8}" type="pres">
      <dgm:prSet presAssocID="{FFCA3F44-C45C-4BAD-9F42-C3A4C04186FF}" presName="dummy" presStyleCnt="0"/>
      <dgm:spPr/>
    </dgm:pt>
    <dgm:pt modelId="{619376EC-69ED-40B9-9D05-298B18F9F07D}" type="pres">
      <dgm:prSet presAssocID="{FFCA3F44-C45C-4BAD-9F42-C3A4C04186F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D0A25-4D7D-45D3-B1E7-787EA3B04651}" type="pres">
      <dgm:prSet presAssocID="{4F95A79E-BA84-4CBA-A6BF-5A7A00BC2FE8}" presName="sibTrans" presStyleLbl="node1" presStyleIdx="3" presStyleCnt="5"/>
      <dgm:spPr/>
      <dgm:t>
        <a:bodyPr/>
        <a:lstStyle/>
        <a:p>
          <a:endParaRPr lang="en-US"/>
        </a:p>
      </dgm:t>
    </dgm:pt>
    <dgm:pt modelId="{07C8BC63-6442-4E0A-979D-E649AE1FBF11}" type="pres">
      <dgm:prSet presAssocID="{B6EB22EC-B9DE-4E86-8D09-4D224C3045D0}" presName="dummy" presStyleCnt="0"/>
      <dgm:spPr/>
    </dgm:pt>
    <dgm:pt modelId="{5639B958-625B-4763-92D7-1D75903368EB}" type="pres">
      <dgm:prSet presAssocID="{B6EB22EC-B9DE-4E86-8D09-4D224C3045D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A0BE-CA27-44F3-8905-217050F11F05}" type="pres">
      <dgm:prSet presAssocID="{31B31508-BE24-4482-A7CF-511C32716CB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9CA56D1-5E4D-4B71-8832-B045B6D5862F}" type="presOf" srcId="{B9A2C1F4-257D-47F0-86AE-D1A6357DBB72}" destId="{C19D2C29-88CE-45D4-ADDC-ECE387AD96E8}" srcOrd="0" destOrd="0" presId="urn:microsoft.com/office/officeart/2005/8/layout/cycle1"/>
    <dgm:cxn modelId="{812FE667-C3CC-4567-A83C-2E4276260583}" type="presOf" srcId="{C8E6336B-7C85-4E02-8971-8B9BCBFEBB6F}" destId="{533DA9A2-BCA5-476C-8680-8E725F4B3C01}" srcOrd="0" destOrd="0" presId="urn:microsoft.com/office/officeart/2005/8/layout/cycle1"/>
    <dgm:cxn modelId="{4E834EB1-B26F-4110-8AB7-58EE6E76788D}" type="presOf" srcId="{FFCA3F44-C45C-4BAD-9F42-C3A4C04186FF}" destId="{619376EC-69ED-40B9-9D05-298B18F9F07D}" srcOrd="0" destOrd="0" presId="urn:microsoft.com/office/officeart/2005/8/layout/cycle1"/>
    <dgm:cxn modelId="{3B01A016-625D-49F1-94AF-AAF3A021589F}" type="presOf" srcId="{4F95A79E-BA84-4CBA-A6BF-5A7A00BC2FE8}" destId="{2D0D0A25-4D7D-45D3-B1E7-787EA3B04651}" srcOrd="0" destOrd="0" presId="urn:microsoft.com/office/officeart/2005/8/layout/cycle1"/>
    <dgm:cxn modelId="{C9C505EC-3837-4753-B8AC-8BCCAFBA9F53}" srcId="{24478752-F7A4-43E7-8B12-EB9EF4E54054}" destId="{FFCA3F44-C45C-4BAD-9F42-C3A4C04186FF}" srcOrd="3" destOrd="0" parTransId="{348594BB-2ED4-493C-A9D7-8B15400D8079}" sibTransId="{4F95A79E-BA84-4CBA-A6BF-5A7A00BC2FE8}"/>
    <dgm:cxn modelId="{9203F163-EB80-4EE1-9590-F2B8B0011F54}" srcId="{24478752-F7A4-43E7-8B12-EB9EF4E54054}" destId="{B9A2C1F4-257D-47F0-86AE-D1A6357DBB72}" srcOrd="1" destOrd="0" parTransId="{37E7AB18-7F59-4D1B-8E43-5C62945F0734}" sibTransId="{10935347-7A84-44D2-9C15-90F43F23E306}"/>
    <dgm:cxn modelId="{8ED3D557-5C7D-46D7-AC89-C90BFF34EB93}" type="presOf" srcId="{31B31508-BE24-4482-A7CF-511C32716CBE}" destId="{9015A0BE-CA27-44F3-8905-217050F11F05}" srcOrd="0" destOrd="0" presId="urn:microsoft.com/office/officeart/2005/8/layout/cycle1"/>
    <dgm:cxn modelId="{30408B54-714E-4972-883A-E359592B78B4}" srcId="{24478752-F7A4-43E7-8B12-EB9EF4E54054}" destId="{99C85D52-7F7C-4CAC-888E-C59818E5096F}" srcOrd="0" destOrd="0" parTransId="{954E1A12-F41F-414D-8F1E-6FD7E34B60BA}" sibTransId="{C8E6336B-7C85-4E02-8971-8B9BCBFEBB6F}"/>
    <dgm:cxn modelId="{B7DBDABB-110E-4E3F-8483-3998981D0E62}" type="presOf" srcId="{CB4A29D2-812F-49FF-A7C2-DF1395A552FC}" destId="{19851196-3C73-4CE8-8AFF-C2493999DDBC}" srcOrd="0" destOrd="0" presId="urn:microsoft.com/office/officeart/2005/8/layout/cycle1"/>
    <dgm:cxn modelId="{D4DF4947-133C-4BAB-8393-9A2334C261F3}" type="presOf" srcId="{10935347-7A84-44D2-9C15-90F43F23E306}" destId="{81313DC2-BEF4-4BE1-9F81-F30DD35688BF}" srcOrd="0" destOrd="0" presId="urn:microsoft.com/office/officeart/2005/8/layout/cycle1"/>
    <dgm:cxn modelId="{7A85BFCE-87A6-4A92-A38C-59D5322E439B}" type="presOf" srcId="{24478752-F7A4-43E7-8B12-EB9EF4E54054}" destId="{7E5A290C-A087-43D2-B541-2401B8BBAC35}" srcOrd="0" destOrd="0" presId="urn:microsoft.com/office/officeart/2005/8/layout/cycle1"/>
    <dgm:cxn modelId="{F4AF072F-1C1C-44FD-AFCC-D26D968A547E}" type="presOf" srcId="{99C85D52-7F7C-4CAC-888E-C59818E5096F}" destId="{32E76D69-0622-4B02-9CD2-1307B1AE8ED9}" srcOrd="0" destOrd="0" presId="urn:microsoft.com/office/officeart/2005/8/layout/cycle1"/>
    <dgm:cxn modelId="{54A3A29D-1239-4697-B7B9-CA69A9F0DC1E}" srcId="{24478752-F7A4-43E7-8B12-EB9EF4E54054}" destId="{B6EB22EC-B9DE-4E86-8D09-4D224C3045D0}" srcOrd="4" destOrd="0" parTransId="{88698EEF-7307-4B78-A85A-436233C4BD6A}" sibTransId="{31B31508-BE24-4482-A7CF-511C32716CBE}"/>
    <dgm:cxn modelId="{5C6E375D-2FD7-48D4-BD68-A247FE3F1DC5}" type="presOf" srcId="{B9E54EEF-6CE8-4647-B428-172542A10FEE}" destId="{0427C397-54A9-4C24-A692-4D3593C91608}" srcOrd="0" destOrd="0" presId="urn:microsoft.com/office/officeart/2005/8/layout/cycle1"/>
    <dgm:cxn modelId="{F15E2B25-D1FD-4243-9640-4A8C1CA0BB2D}" srcId="{24478752-F7A4-43E7-8B12-EB9EF4E54054}" destId="{CB4A29D2-812F-49FF-A7C2-DF1395A552FC}" srcOrd="2" destOrd="0" parTransId="{252D764F-9FFF-43AD-BB9E-8F6A1A4EA4E7}" sibTransId="{B9E54EEF-6CE8-4647-B428-172542A10FEE}"/>
    <dgm:cxn modelId="{600E9663-76EE-4E02-B8EE-B28748F9F0FA}" type="presOf" srcId="{B6EB22EC-B9DE-4E86-8D09-4D224C3045D0}" destId="{5639B958-625B-4763-92D7-1D75903368EB}" srcOrd="0" destOrd="0" presId="urn:microsoft.com/office/officeart/2005/8/layout/cycle1"/>
    <dgm:cxn modelId="{1FAF3DE1-6957-441B-811F-6D113692E092}" type="presParOf" srcId="{7E5A290C-A087-43D2-B541-2401B8BBAC35}" destId="{42B70306-1654-485F-B173-3A9C2D343F77}" srcOrd="0" destOrd="0" presId="urn:microsoft.com/office/officeart/2005/8/layout/cycle1"/>
    <dgm:cxn modelId="{7BC702C4-81A5-42B0-A17A-3FEBB4551047}" type="presParOf" srcId="{7E5A290C-A087-43D2-B541-2401B8BBAC35}" destId="{32E76D69-0622-4B02-9CD2-1307B1AE8ED9}" srcOrd="1" destOrd="0" presId="urn:microsoft.com/office/officeart/2005/8/layout/cycle1"/>
    <dgm:cxn modelId="{5F67CAFC-DCFC-4DEA-A143-93B6762AA1D3}" type="presParOf" srcId="{7E5A290C-A087-43D2-B541-2401B8BBAC35}" destId="{533DA9A2-BCA5-476C-8680-8E725F4B3C01}" srcOrd="2" destOrd="0" presId="urn:microsoft.com/office/officeart/2005/8/layout/cycle1"/>
    <dgm:cxn modelId="{AC5D9B60-5EE3-4C19-B512-1E2A51DE8B89}" type="presParOf" srcId="{7E5A290C-A087-43D2-B541-2401B8BBAC35}" destId="{8699CCD6-EAF2-46F1-8206-3D04BA99E1B5}" srcOrd="3" destOrd="0" presId="urn:microsoft.com/office/officeart/2005/8/layout/cycle1"/>
    <dgm:cxn modelId="{15312F27-6589-4995-8624-349E44FD535F}" type="presParOf" srcId="{7E5A290C-A087-43D2-B541-2401B8BBAC35}" destId="{C19D2C29-88CE-45D4-ADDC-ECE387AD96E8}" srcOrd="4" destOrd="0" presId="urn:microsoft.com/office/officeart/2005/8/layout/cycle1"/>
    <dgm:cxn modelId="{14EB2DDA-23DF-4803-BC21-E3C3AA32ED48}" type="presParOf" srcId="{7E5A290C-A087-43D2-B541-2401B8BBAC35}" destId="{81313DC2-BEF4-4BE1-9F81-F30DD35688BF}" srcOrd="5" destOrd="0" presId="urn:microsoft.com/office/officeart/2005/8/layout/cycle1"/>
    <dgm:cxn modelId="{C1373469-530D-474D-BBB3-247882D8B12E}" type="presParOf" srcId="{7E5A290C-A087-43D2-B541-2401B8BBAC35}" destId="{8FE6B7F3-DDFA-43F1-9F6B-ED17A0DE7FDB}" srcOrd="6" destOrd="0" presId="urn:microsoft.com/office/officeart/2005/8/layout/cycle1"/>
    <dgm:cxn modelId="{C1E42E53-0ED8-4F68-8C16-8236B440D9ED}" type="presParOf" srcId="{7E5A290C-A087-43D2-B541-2401B8BBAC35}" destId="{19851196-3C73-4CE8-8AFF-C2493999DDBC}" srcOrd="7" destOrd="0" presId="urn:microsoft.com/office/officeart/2005/8/layout/cycle1"/>
    <dgm:cxn modelId="{94F0A45B-450D-4306-8DDE-C60645A3304C}" type="presParOf" srcId="{7E5A290C-A087-43D2-B541-2401B8BBAC35}" destId="{0427C397-54A9-4C24-A692-4D3593C91608}" srcOrd="8" destOrd="0" presId="urn:microsoft.com/office/officeart/2005/8/layout/cycle1"/>
    <dgm:cxn modelId="{CD34687B-0BBE-4AB8-9CA0-3082980851E6}" type="presParOf" srcId="{7E5A290C-A087-43D2-B541-2401B8BBAC35}" destId="{52671960-557E-4FBC-814F-13FBDA1875E8}" srcOrd="9" destOrd="0" presId="urn:microsoft.com/office/officeart/2005/8/layout/cycle1"/>
    <dgm:cxn modelId="{AA5CFC97-E903-4D3A-972A-E261BC2683C5}" type="presParOf" srcId="{7E5A290C-A087-43D2-B541-2401B8BBAC35}" destId="{619376EC-69ED-40B9-9D05-298B18F9F07D}" srcOrd="10" destOrd="0" presId="urn:microsoft.com/office/officeart/2005/8/layout/cycle1"/>
    <dgm:cxn modelId="{A26288D8-3D81-4E12-8A5D-2533C8313589}" type="presParOf" srcId="{7E5A290C-A087-43D2-B541-2401B8BBAC35}" destId="{2D0D0A25-4D7D-45D3-B1E7-787EA3B04651}" srcOrd="11" destOrd="0" presId="urn:microsoft.com/office/officeart/2005/8/layout/cycle1"/>
    <dgm:cxn modelId="{D2A14705-F5F7-4F66-A0F9-7D431AB83A94}" type="presParOf" srcId="{7E5A290C-A087-43D2-B541-2401B8BBAC35}" destId="{07C8BC63-6442-4E0A-979D-E649AE1FBF11}" srcOrd="12" destOrd="0" presId="urn:microsoft.com/office/officeart/2005/8/layout/cycle1"/>
    <dgm:cxn modelId="{84787E41-5CCC-404E-86E5-8C28BE80DEEA}" type="presParOf" srcId="{7E5A290C-A087-43D2-B541-2401B8BBAC35}" destId="{5639B958-625B-4763-92D7-1D75903368EB}" srcOrd="13" destOrd="0" presId="urn:microsoft.com/office/officeart/2005/8/layout/cycle1"/>
    <dgm:cxn modelId="{52E05D61-D6CC-4A4C-A611-64A1ACD2B6D4}" type="presParOf" srcId="{7E5A290C-A087-43D2-B541-2401B8BBAC35}" destId="{9015A0BE-CA27-44F3-8905-217050F11F0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6D69-0622-4B02-9CD2-1307B1AE8ED9}">
      <dsp:nvSpPr>
        <dsp:cNvPr id="0" name=""/>
        <dsp:cNvSpPr/>
      </dsp:nvSpPr>
      <dsp:spPr>
        <a:xfrm>
          <a:off x="4406164" y="31152"/>
          <a:ext cx="1089771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&amp;  Infect</a:t>
          </a:r>
          <a:endParaRPr lang="en-US" sz="1500" kern="1200" dirty="0"/>
        </a:p>
      </dsp:txBody>
      <dsp:txXfrm>
        <a:off x="4406164" y="31152"/>
        <a:ext cx="1089771" cy="1088976"/>
      </dsp:txXfrm>
    </dsp:sp>
    <dsp:sp modelId="{533DA9A2-BCA5-476C-8680-8E725F4B3C0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21294193"/>
            <a:gd name="adj4" fmla="val 1976540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2C29-88CE-45D4-ADDC-ECE387AD96E8}">
      <dsp:nvSpPr>
        <dsp:cNvPr id="0" name=""/>
        <dsp:cNvSpPr/>
      </dsp:nvSpPr>
      <dsp:spPr>
        <a:xfrm>
          <a:off x="5065166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individual Fitness</a:t>
          </a:r>
          <a:endParaRPr lang="en-US" sz="1500" kern="1200" dirty="0"/>
        </a:p>
      </dsp:txBody>
      <dsp:txXfrm>
        <a:off x="5065166" y="2058127"/>
        <a:ext cx="1088976" cy="1088976"/>
      </dsp:txXfrm>
    </dsp:sp>
    <dsp:sp modelId="{81313DC2-BEF4-4BE1-9F81-F30DD35688BF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3696589"/>
            <a:gd name="adj4" fmla="val 22525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51196-3C73-4CE8-8AFF-C2493999DDBC}">
      <dsp:nvSpPr>
        <dsp:cNvPr id="0" name=""/>
        <dsp:cNvSpPr/>
      </dsp:nvSpPr>
      <dsp:spPr>
        <a:xfrm>
          <a:off x="3182978" y="3310866"/>
          <a:ext cx="1404855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offspring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Parents die</a:t>
          </a:r>
          <a:endParaRPr lang="en-US" sz="1500" kern="1200" dirty="0"/>
        </a:p>
      </dsp:txBody>
      <dsp:txXfrm>
        <a:off x="3182978" y="3310866"/>
        <a:ext cx="1404855" cy="1088976"/>
      </dsp:txXfrm>
    </dsp:sp>
    <dsp:sp modelId="{0427C397-54A9-4C24-A692-4D3593C91608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8211793"/>
            <a:gd name="adj4" fmla="val 676773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76EC-69ED-40B9-9D05-298B18F9F07D}">
      <dsp:nvSpPr>
        <dsp:cNvPr id="0" name=""/>
        <dsp:cNvSpPr/>
      </dsp:nvSpPr>
      <dsp:spPr>
        <a:xfrm>
          <a:off x="1616670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Mutate</a:t>
          </a:r>
          <a:endParaRPr lang="en-US" sz="1500" kern="1200" dirty="0"/>
        </a:p>
      </dsp:txBody>
      <dsp:txXfrm>
        <a:off x="1616670" y="2058127"/>
        <a:ext cx="1088976" cy="1088976"/>
      </dsp:txXfrm>
    </dsp:sp>
    <dsp:sp modelId="{2D0D0A25-4D7D-45D3-B1E7-787EA3B0465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2298915"/>
            <a:gd name="adj4" fmla="val 107701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B958-625B-4763-92D7-1D75903368EB}">
      <dsp:nvSpPr>
        <dsp:cNvPr id="0" name=""/>
        <dsp:cNvSpPr/>
      </dsp:nvSpPr>
      <dsp:spPr>
        <a:xfrm>
          <a:off x="2275274" y="31152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Population Fitness/Cull</a:t>
          </a:r>
          <a:endParaRPr lang="en-US" sz="1500" kern="1200" dirty="0"/>
        </a:p>
      </dsp:txBody>
      <dsp:txXfrm>
        <a:off x="2275274" y="31152"/>
        <a:ext cx="1088976" cy="1088976"/>
      </dsp:txXfrm>
    </dsp:sp>
    <dsp:sp modelId="{9015A0BE-CA27-44F3-8905-217050F11F05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6865883"/>
            <a:gd name="adj4" fmla="val 1519765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Sammy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209801"/>
            <a:ext cx="8053007" cy="3188028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Genome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Bacteria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Resistance, viability, and virulence genes are variable length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There is a cost to virulence and resistance, defined in the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799" y="5397829"/>
            <a:ext cx="7772401" cy="469572"/>
          </a:xfrm>
        </p:spPr>
        <p:txBody>
          <a:bodyPr>
            <a:normAutofit/>
          </a:bodyPr>
          <a:lstStyle/>
          <a:p>
            <a:r>
              <a:rPr lang="en-US" dirty="0" smtClean="0"/>
              <a:t>Phylogenic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33976"/>
            <a:ext cx="6270194" cy="872774"/>
            <a:chOff x="1450052" y="5867400"/>
            <a:chExt cx="6270194" cy="8727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– 3 types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Viability – the most objective fitness, but not what we are optimizing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Individual fitness </a:t>
            </a:r>
            <a:r>
              <a:rPr lang="en-US" dirty="0" smtClean="0"/>
              <a:t>– Functions on following slide, determine number of offspring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Overall fitness </a:t>
            </a:r>
            <a:r>
              <a:rPr lang="en-US" dirty="0" smtClean="0"/>
              <a:t>– Our reported fitness, the number of living descendants of each </a:t>
            </a:r>
            <a:r>
              <a:rPr lang="en-US" dirty="0" smtClean="0"/>
              <a:t>parent </a:t>
            </a:r>
            <a:r>
              <a:rPr lang="en-US" i="1" dirty="0" smtClean="0"/>
              <a:t>n</a:t>
            </a:r>
            <a:r>
              <a:rPr lang="en-US" dirty="0" smtClean="0"/>
              <a:t> generations back.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50688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8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1"/>
            <a:ext cx="7770813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Fitness </a:t>
            </a:r>
            <a:r>
              <a:rPr lang="en-US" dirty="0" smtClean="0">
                <a:latin typeface="Cambria Math"/>
                <a:cs typeface="Cambria Math"/>
              </a:rPr>
              <a:t>functions</a:t>
            </a:r>
          </a:p>
          <a:p>
            <a:pPr lvl="1"/>
            <a:r>
              <a:rPr lang="en-US" dirty="0">
                <a:latin typeface="Cambria Math"/>
                <a:cs typeface="Cambria Math"/>
              </a:rPr>
              <a:t> </a:t>
            </a:r>
            <a:endParaRPr lang="en-US" b="0" i="1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</a:t>
            </a:r>
            <a:endParaRPr lang="en-US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Where is the host fitness with resistance genotype  and </a:t>
            </a:r>
            <a:r>
              <a:rPr lang="en-US" dirty="0" smtClean="0">
                <a:cs typeface="Cambria Math"/>
              </a:rPr>
              <a:t>number</a:t>
            </a:r>
            <a:r>
              <a:rPr lang="en-US" dirty="0" smtClean="0">
                <a:latin typeface="Cambria Math"/>
                <a:cs typeface="Cambria Math"/>
              </a:rPr>
              <a:t> of deleterious mutations . is the per gene impact of the viability genes, is the cost of a resistance allele,  is the number of resistance alleles,  is the maximum virulence of the virus.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is the fitness of the parasite  on host, where  is the host of virulence, and is the number of virulence alleles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83" y="2510675"/>
            <a:ext cx="6053853" cy="530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279" y="2965352"/>
            <a:ext cx="2194750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eleterious or wild type (no effect) phenotypes</a:t>
            </a:r>
          </a:p>
          <a:p>
            <a:pPr lvl="1"/>
            <a:r>
              <a:rPr lang="en-US" dirty="0" smtClean="0"/>
              <a:t>Start out all wild type, adds cost to high mutation rates</a:t>
            </a:r>
          </a:p>
          <a:p>
            <a:r>
              <a:rPr lang="en-US" dirty="0" smtClean="0"/>
              <a:t>Virulence &amp; Resistance</a:t>
            </a:r>
          </a:p>
          <a:p>
            <a:pPr lvl="1"/>
            <a:r>
              <a:rPr lang="en-US" dirty="0" smtClean="0"/>
              <a:t>Determine whether a virus can infect a bacteria according to the interaction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3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crossover (both reproduce asexually in nature)</a:t>
            </a:r>
          </a:p>
          <a:p>
            <a:r>
              <a:rPr lang="en-US" dirty="0"/>
              <a:t>Mutation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Base is .001, increases to .1 if the </a:t>
            </a:r>
            <a:r>
              <a:rPr lang="en-US" dirty="0" err="1" smtClean="0"/>
              <a:t>mutator</a:t>
            </a:r>
            <a:r>
              <a:rPr lang="en-US" dirty="0" smtClean="0"/>
              <a:t> gene is 1.</a:t>
            </a:r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Natural selection: Virus selects first bacteria it can infect (if it can). Organisms that have the most offspring before they die are selected for.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fitness-proportional: Used to cull the population when it reaches carrying capacity.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6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90406"/>
              </p:ext>
            </p:extLst>
          </p:nvPr>
        </p:nvGraphicFramePr>
        <p:xfrm>
          <a:off x="685800" y="1920240"/>
          <a:ext cx="7770813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6080760" y="2286000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8030" y="2307297"/>
            <a:ext cx="145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Initialize</a:t>
            </a:r>
            <a:endParaRPr lang="en-US" sz="1500" dirty="0"/>
          </a:p>
        </p:txBody>
      </p:sp>
      <p:sp>
        <p:nvSpPr>
          <p:cNvPr id="7" name="Right Arrow 6"/>
          <p:cNvSpPr/>
          <p:nvPr/>
        </p:nvSpPr>
        <p:spPr>
          <a:xfrm flipH="1">
            <a:off x="1891665" y="2243405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8700" y="2264702"/>
            <a:ext cx="1154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Output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51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actually replicate their results?</a:t>
            </a:r>
          </a:p>
          <a:p>
            <a:r>
              <a:rPr lang="en-US" dirty="0" smtClean="0"/>
              <a:t>Allow mutation evolution in both populations</a:t>
            </a:r>
          </a:p>
          <a:p>
            <a:r>
              <a:rPr lang="en-US" dirty="0" smtClean="0"/>
              <a:t>Wider variety of mutation rates</a:t>
            </a:r>
          </a:p>
          <a:p>
            <a:r>
              <a:rPr lang="en-US" dirty="0" smtClean="0"/>
              <a:t>How does sampling bacteria methods affect evolution?</a:t>
            </a:r>
          </a:p>
          <a:p>
            <a:r>
              <a:rPr lang="en-US" dirty="0" smtClean="0"/>
              <a:t>Evolving interaction models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l="-7" r="62"/>
          <a:stretch/>
        </p:blipFill>
        <p:spPr>
          <a:xfrm>
            <a:off x="1807148" y="2056040"/>
            <a:ext cx="5529705" cy="41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97236"/>
            <a:ext cx="7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models allows for a broader range of infectivity than the other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125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3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(Mostly) implemented a coevolution GA to model the changes of various alleles as the populations interact.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486</TotalTime>
  <Words>715</Words>
  <Application>Microsoft Office PowerPoint</Application>
  <PresentationFormat>On-screen Show (4:3)</PresentationFormat>
  <Paragraphs>148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Wingdings</vt:lpstr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What do we still need to do?</vt:lpstr>
      <vt:lpstr>Questions?</vt:lpstr>
    </vt:vector>
  </TitlesOfParts>
  <Company>Carleton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Samuel Greaves</cp:lastModifiedBy>
  <cp:revision>74</cp:revision>
  <dcterms:created xsi:type="dcterms:W3CDTF">2015-06-04T15:14:38Z</dcterms:created>
  <dcterms:modified xsi:type="dcterms:W3CDTF">2015-06-06T19:41:08Z</dcterms:modified>
</cp:coreProperties>
</file>