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65" autoAdjust="0"/>
  </p:normalViewPr>
  <p:slideViewPr>
    <p:cSldViewPr snapToGrid="0" snapToObjects="1">
      <p:cViewPr varScale="1">
        <p:scale>
          <a:sx n="69" d="100"/>
          <a:sy n="69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/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/>
      <dgm:t>
        <a:bodyPr/>
        <a:lstStyle/>
        <a:p>
          <a:endParaRPr lang="en-US"/>
        </a:p>
      </dgm:t>
    </dgm:pt>
    <dgm:pt modelId="{B9A2C1F4-257D-47F0-86AE-D1A6357DBB72}">
      <dgm:prSet phldrT="[Text]"/>
      <dgm:spPr/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/>
      <dgm:t>
        <a:bodyPr/>
        <a:lstStyle/>
        <a:p>
          <a:endParaRPr lang="en-US"/>
        </a:p>
      </dgm:t>
    </dgm:pt>
    <dgm:pt modelId="{CB4A29D2-812F-49FF-A7C2-DF1395A552FC}">
      <dgm:prSet phldrT="[Text]"/>
      <dgm:spPr/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/>
      <dgm:t>
        <a:bodyPr/>
        <a:lstStyle/>
        <a:p>
          <a:endParaRPr lang="en-US"/>
        </a:p>
      </dgm:t>
    </dgm:pt>
    <dgm:pt modelId="{FFCA3F44-C45C-4BAD-9F42-C3A4C04186FF}">
      <dgm:prSet phldrT="[Text]"/>
      <dgm:spPr/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/>
      <dgm:t>
        <a:bodyPr/>
        <a:lstStyle/>
        <a:p>
          <a:endParaRPr lang="en-US"/>
        </a:p>
      </dgm:t>
    </dgm:pt>
    <dgm:pt modelId="{B6EB22EC-B9DE-4E86-8D09-4D224C3045D0}">
      <dgm:prSet phldrT="[Text]"/>
      <dgm:spPr/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/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</dgm:pt>
    <dgm:pt modelId="{81313DC2-BEF4-4BE1-9F81-F30DD35688BF}" type="pres">
      <dgm:prSet presAssocID="{10935347-7A84-44D2-9C15-90F43F23E306}" presName="sibTrans" presStyleLbl="node1" presStyleIdx="1" presStyleCnt="5"/>
      <dgm:spPr/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</dgm:pt>
    <dgm:pt modelId="{2D0D0A25-4D7D-45D3-B1E7-787EA3B04651}" type="pres">
      <dgm:prSet presAssocID="{4F95A79E-BA84-4CBA-A6BF-5A7A00BC2FE8}" presName="sibTrans" presStyleLbl="node1" presStyleIdx="3" presStyleCnt="5"/>
      <dgm:spPr/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</dgm:pt>
  </dgm:ptLst>
  <dgm:cxnLst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&amp;  Infect</a:t>
          </a:r>
          <a:endParaRPr lang="en-US" sz="15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individual Fitness</a:t>
          </a:r>
          <a:endParaRPr lang="en-US" sz="15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offspring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Parents die</a:t>
          </a:r>
          <a:endParaRPr lang="en-US" sz="15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Mutate</a:t>
          </a:r>
          <a:endParaRPr lang="en-US" sz="15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Population Fitness/Cull</a:t>
          </a:r>
          <a:endParaRPr lang="en-US" sz="15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baseline="0" dirty="0" smtClean="0"/>
              <a:t> on virus?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Fitness – 3 types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Viability – the most objective fitness, but not what we are optimizing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Individual fitness – Functions on following slide, determine number of offspring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Population fitness – Our reported fitness, the number of living descendants of each parent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generation.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9" t="-1333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Fitness functions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𝑃𝑖𝑗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host fitness with resistance genotype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number of deleterious mutations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per gene impact of the viability genes,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cost of a resistance allele,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the number of resistance alleles,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the maximum virulence of the virus.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𝑃𝑖𝑗</m:t>
                        </m:r>
                      </m:sub>
                    </m:sSub>
                  </m:oMath>
                </a14:m>
                <a:r>
                  <a:rPr lang="en-US" dirty="0" smtClean="0"/>
                  <a:t> is the fitness of the parasite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on host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host of virulence,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number of virulence alleles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1167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90406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" y="2264702"/>
            <a:ext cx="1154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" r="62"/>
          <a:stretch/>
        </p:blipFill>
        <p:spPr>
          <a:xfrm>
            <a:off x="685800" y="2681185"/>
            <a:ext cx="4870690" cy="3657600"/>
          </a:xfrm>
        </p:spPr>
      </p:pic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mutation evolution in both populations</a:t>
            </a:r>
          </a:p>
          <a:p>
            <a:r>
              <a:rPr lang="en-US" dirty="0" smtClean="0"/>
              <a:t>Allow mutation in interaction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Wider variety of mutation rates</a:t>
            </a:r>
            <a:endParaRPr lang="en-US" dirty="0" smtClean="0"/>
          </a:p>
          <a:p>
            <a:r>
              <a:rPr lang="en-US" dirty="0" smtClean="0"/>
              <a:t>How does sampling bacteria methods affect evolution?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coevolution GA </a:t>
            </a:r>
            <a:r>
              <a:rPr lang="en-US" dirty="0" smtClean="0"/>
              <a:t>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403</TotalTime>
  <Words>611</Words>
  <Application>Microsoft Office PowerPoint</Application>
  <PresentationFormat>On-screen Show (4:3)</PresentationFormat>
  <Paragraphs>117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Wingdings</vt:lpstr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Samuel Greaves</cp:lastModifiedBy>
  <cp:revision>60</cp:revision>
  <dcterms:created xsi:type="dcterms:W3CDTF">2015-06-04T15:14:38Z</dcterms:created>
  <dcterms:modified xsi:type="dcterms:W3CDTF">2015-06-06T05:29:00Z</dcterms:modified>
</cp:coreProperties>
</file>