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578" r:id="rId5"/>
    <p:sldId id="609" r:id="rId6"/>
    <p:sldId id="579" r:id="rId7"/>
    <p:sldId id="580" r:id="rId8"/>
    <p:sldId id="581" r:id="rId9"/>
    <p:sldId id="582" r:id="rId10"/>
    <p:sldId id="586" r:id="rId11"/>
    <p:sldId id="262" r:id="rId12"/>
    <p:sldId id="587" r:id="rId13"/>
    <p:sldId id="264" r:id="rId14"/>
    <p:sldId id="266" r:id="rId15"/>
    <p:sldId id="267" r:id="rId16"/>
    <p:sldId id="269" r:id="rId17"/>
    <p:sldId id="585" r:id="rId18"/>
    <p:sldId id="270" r:id="rId19"/>
    <p:sldId id="584" r:id="rId20"/>
    <p:sldId id="588" r:id="rId21"/>
    <p:sldId id="594" r:id="rId22"/>
    <p:sldId id="593" r:id="rId23"/>
    <p:sldId id="598" r:id="rId24"/>
    <p:sldId id="599" r:id="rId25"/>
    <p:sldId id="589" r:id="rId26"/>
    <p:sldId id="590" r:id="rId27"/>
    <p:sldId id="600" r:id="rId28"/>
    <p:sldId id="601" r:id="rId29"/>
    <p:sldId id="602" r:id="rId30"/>
    <p:sldId id="595" r:id="rId31"/>
    <p:sldId id="596" r:id="rId32"/>
    <p:sldId id="604" r:id="rId33"/>
    <p:sldId id="605" r:id="rId34"/>
    <p:sldId id="606" r:id="rId35"/>
    <p:sldId id="607" r:id="rId36"/>
    <p:sldId id="608" r:id="rId37"/>
    <p:sldId id="259" r:id="rId38"/>
    <p:sldId id="260" r:id="rId39"/>
    <p:sldId id="26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9C4D47C-D27A-4AA2-92D2-77A5927A3F43}">
          <p14:sldIdLst>
            <p14:sldId id="256"/>
            <p14:sldId id="257"/>
            <p14:sldId id="258"/>
          </p14:sldIdLst>
        </p14:section>
        <p14:section name="What is Cosmos DB?" id="{89B778B4-34EE-462D-9C1A-5397B81BB6AE}">
          <p14:sldIdLst>
            <p14:sldId id="578"/>
            <p14:sldId id="609"/>
            <p14:sldId id="579"/>
          </p14:sldIdLst>
        </p14:section>
        <p14:section name="Data Modelling" id="{14AB62F4-9280-43CE-A83B-D3FE1BEB07B0}">
          <p14:sldIdLst>
            <p14:sldId id="580"/>
            <p14:sldId id="581"/>
            <p14:sldId id="582"/>
            <p14:sldId id="586"/>
            <p14:sldId id="262"/>
            <p14:sldId id="587"/>
            <p14:sldId id="264"/>
            <p14:sldId id="266"/>
            <p14:sldId id="267"/>
            <p14:sldId id="269"/>
            <p14:sldId id="585"/>
            <p14:sldId id="270"/>
          </p14:sldIdLst>
        </p14:section>
        <p14:section name="Parititoning" id="{3BEC1315-DE74-4358-8B9A-4EEF408F1B94}">
          <p14:sldIdLst>
            <p14:sldId id="584"/>
            <p14:sldId id="588"/>
            <p14:sldId id="594"/>
            <p14:sldId id="593"/>
            <p14:sldId id="598"/>
            <p14:sldId id="599"/>
            <p14:sldId id="589"/>
            <p14:sldId id="590"/>
            <p14:sldId id="600"/>
            <p14:sldId id="601"/>
          </p14:sldIdLst>
        </p14:section>
        <p14:section name="Throughput" id="{7BBCC949-51C2-441A-855E-3D45B6C58C2B}">
          <p14:sldIdLst>
            <p14:sldId id="602"/>
            <p14:sldId id="595"/>
            <p14:sldId id="596"/>
            <p14:sldId id="604"/>
            <p14:sldId id="605"/>
            <p14:sldId id="606"/>
            <p14:sldId id="607"/>
            <p14:sldId id="608"/>
          </p14:sldIdLst>
        </p14:section>
        <p14:section name="Ending" id="{B7FF13F5-A1C6-43FD-A888-64E4811EBAE3}">
          <p14:sldIdLst>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93" autoAdjust="0"/>
  </p:normalViewPr>
  <p:slideViewPr>
    <p:cSldViewPr snapToGrid="0">
      <p:cViewPr varScale="1">
        <p:scale>
          <a:sx n="85" d="100"/>
          <a:sy n="85" d="100"/>
        </p:scale>
        <p:origin x="48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8.xml.rels><?xml version="1.0" encoding="UTF-8" standalone="yes"?>
<Relationships xmlns="http://schemas.openxmlformats.org/package/2006/relationships"><Relationship Id="rId3" Type="http://schemas.openxmlformats.org/officeDocument/2006/relationships/hyperlink" Target="https://docs.microsoft.com/en-us/azure/cosmos-db/set-throughput" TargetMode="External"/><Relationship Id="rId2" Type="http://schemas.openxmlformats.org/officeDocument/2006/relationships/hyperlink" Target="https://docs.microsoft.com/en-us/azure/cosmos-db/modeling-data" TargetMode="External"/><Relationship Id="rId1" Type="http://schemas.openxmlformats.org/officeDocument/2006/relationships/hyperlink" Target="https://gotcosmos.com/" TargetMode="External"/><Relationship Id="rId5" Type="http://schemas.openxmlformats.org/officeDocument/2006/relationships/hyperlink" Target="https://azurecosmosdb.github.io/CosmosDBWorkshops/" TargetMode="External"/><Relationship Id="rId4" Type="http://schemas.openxmlformats.org/officeDocument/2006/relationships/hyperlink" Target="https://docs.microsoft.com/en-us/azure/cosmos-db/partitioning-overview"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6.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7.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10" Type="http://schemas.openxmlformats.org/officeDocument/2006/relationships/image" Target="../media/image69.svg"/><Relationship Id="rId4" Type="http://schemas.openxmlformats.org/officeDocument/2006/relationships/image" Target="../media/image63.svg"/><Relationship Id="rId9" Type="http://schemas.openxmlformats.org/officeDocument/2006/relationships/image" Target="../media/image68.png"/></Relationships>
</file>

<file path=ppt/diagrams/_rels/drawing18.xml.rels><?xml version="1.0" encoding="UTF-8" standalone="yes"?>
<Relationships xmlns="http://schemas.openxmlformats.org/package/2006/relationships"><Relationship Id="rId3" Type="http://schemas.openxmlformats.org/officeDocument/2006/relationships/hyperlink" Target="https://docs.microsoft.com/en-us/azure/cosmos-db/set-throughput" TargetMode="External"/><Relationship Id="rId2" Type="http://schemas.openxmlformats.org/officeDocument/2006/relationships/hyperlink" Target="https://docs.microsoft.com/en-us/azure/cosmos-db/modeling-data" TargetMode="External"/><Relationship Id="rId1" Type="http://schemas.openxmlformats.org/officeDocument/2006/relationships/hyperlink" Target="https://gotcosmos.com/" TargetMode="External"/><Relationship Id="rId5" Type="http://schemas.openxmlformats.org/officeDocument/2006/relationships/hyperlink" Target="https://azurecosmosdb.github.io/CosmosDBWorkshops/" TargetMode="External"/><Relationship Id="rId4" Type="http://schemas.openxmlformats.org/officeDocument/2006/relationships/hyperlink" Target="https://docs.microsoft.com/en-us/azure/cosmos-db/partitioning-overview"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10" Type="http://schemas.openxmlformats.org/officeDocument/2006/relationships/image" Target="../media/image69.svg"/><Relationship Id="rId4" Type="http://schemas.openxmlformats.org/officeDocument/2006/relationships/image" Target="../media/image63.svg"/><Relationship Id="rId9" Type="http://schemas.openxmlformats.org/officeDocument/2006/relationships/image" Target="../media/image68.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751493-607F-479C-9288-090F671CE0E0}"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NZ"/>
        </a:p>
      </dgm:t>
    </dgm:pt>
    <dgm:pt modelId="{6BFA6A75-B23D-4EB6-8B12-AA9CFB14CB17}">
      <dgm:prSet/>
      <dgm:spPr/>
      <dgm:t>
        <a:bodyPr/>
        <a:lstStyle/>
        <a:p>
          <a:r>
            <a:rPr lang="en-US"/>
            <a:t>Software Engineer based in Auckland.</a:t>
          </a:r>
          <a:endParaRPr lang="en-NZ"/>
        </a:p>
      </dgm:t>
    </dgm:pt>
    <dgm:pt modelId="{10B289A5-4753-4410-A91D-C2988F75D08B}" type="parTrans" cxnId="{DFC0EAE3-2DAC-4050-9A33-B099E7A1F39D}">
      <dgm:prSet/>
      <dgm:spPr/>
      <dgm:t>
        <a:bodyPr/>
        <a:lstStyle/>
        <a:p>
          <a:endParaRPr lang="en-NZ"/>
        </a:p>
      </dgm:t>
    </dgm:pt>
    <dgm:pt modelId="{3097A097-4815-4A91-90CA-AD14F915CE9B}" type="sibTrans" cxnId="{DFC0EAE3-2DAC-4050-9A33-B099E7A1F39D}">
      <dgm:prSet/>
      <dgm:spPr/>
      <dgm:t>
        <a:bodyPr/>
        <a:lstStyle/>
        <a:p>
          <a:endParaRPr lang="en-NZ"/>
        </a:p>
      </dgm:t>
    </dgm:pt>
    <dgm:pt modelId="{CCDC0078-56D7-4E04-9B8D-B9724257F39C}">
      <dgm:prSet/>
      <dgm:spPr/>
      <dgm:t>
        <a:bodyPr/>
        <a:lstStyle/>
        <a:p>
          <a:r>
            <a:rPr lang="en-US"/>
            <a:t>Microsoft Data Platform MVP</a:t>
          </a:r>
          <a:endParaRPr lang="en-NZ"/>
        </a:p>
      </dgm:t>
    </dgm:pt>
    <dgm:pt modelId="{12E736DA-7F07-4889-B840-3E21102DB3BD}" type="parTrans" cxnId="{A3D4D0EC-BDC1-498B-82BE-F98612868489}">
      <dgm:prSet/>
      <dgm:spPr/>
      <dgm:t>
        <a:bodyPr/>
        <a:lstStyle/>
        <a:p>
          <a:endParaRPr lang="en-NZ"/>
        </a:p>
      </dgm:t>
    </dgm:pt>
    <dgm:pt modelId="{BF64F0DF-B893-459A-9285-3AF1B56FA3B0}" type="sibTrans" cxnId="{A3D4D0EC-BDC1-498B-82BE-F98612868489}">
      <dgm:prSet/>
      <dgm:spPr/>
      <dgm:t>
        <a:bodyPr/>
        <a:lstStyle/>
        <a:p>
          <a:endParaRPr lang="en-NZ"/>
        </a:p>
      </dgm:t>
    </dgm:pt>
    <dgm:pt modelId="{AD5804FC-30AC-4945-A5F8-D97E788C6C14}">
      <dgm:prSet/>
      <dgm:spPr/>
      <dgm:t>
        <a:bodyPr/>
        <a:lstStyle/>
        <a:p>
          <a:r>
            <a:rPr lang="en-US"/>
            <a:t>Azure Cosmos DB, Azure Functions, .NET and more!</a:t>
          </a:r>
          <a:endParaRPr lang="en-NZ"/>
        </a:p>
      </dgm:t>
    </dgm:pt>
    <dgm:pt modelId="{D531D48E-1BDA-4163-B806-5DFC35B88F56}" type="parTrans" cxnId="{09D9322F-87A5-4605-A8DC-9BD439B134DA}">
      <dgm:prSet/>
      <dgm:spPr/>
      <dgm:t>
        <a:bodyPr/>
        <a:lstStyle/>
        <a:p>
          <a:endParaRPr lang="en-NZ"/>
        </a:p>
      </dgm:t>
    </dgm:pt>
    <dgm:pt modelId="{F4727324-3CEA-434F-8F8A-4D77815393D9}" type="sibTrans" cxnId="{09D9322F-87A5-4605-A8DC-9BD439B134DA}">
      <dgm:prSet/>
      <dgm:spPr/>
      <dgm:t>
        <a:bodyPr/>
        <a:lstStyle/>
        <a:p>
          <a:endParaRPr lang="en-NZ"/>
        </a:p>
      </dgm:t>
    </dgm:pt>
    <dgm:pt modelId="{D320C017-1633-4FAE-8556-7D39A96450A7}" type="pres">
      <dgm:prSet presAssocID="{A7751493-607F-479C-9288-090F671CE0E0}" presName="linear" presStyleCnt="0">
        <dgm:presLayoutVars>
          <dgm:animLvl val="lvl"/>
          <dgm:resizeHandles val="exact"/>
        </dgm:presLayoutVars>
      </dgm:prSet>
      <dgm:spPr/>
    </dgm:pt>
    <dgm:pt modelId="{59CE3DDB-C9DD-4622-BB2F-D39531E1C513}" type="pres">
      <dgm:prSet presAssocID="{6BFA6A75-B23D-4EB6-8B12-AA9CFB14CB17}" presName="parentText" presStyleLbl="node1" presStyleIdx="0" presStyleCnt="3">
        <dgm:presLayoutVars>
          <dgm:chMax val="0"/>
          <dgm:bulletEnabled val="1"/>
        </dgm:presLayoutVars>
      </dgm:prSet>
      <dgm:spPr/>
    </dgm:pt>
    <dgm:pt modelId="{B7977ADA-130B-4F56-B038-10C428B279D3}" type="pres">
      <dgm:prSet presAssocID="{3097A097-4815-4A91-90CA-AD14F915CE9B}" presName="spacer" presStyleCnt="0"/>
      <dgm:spPr/>
    </dgm:pt>
    <dgm:pt modelId="{74461F10-BAC3-4A4B-8E06-44A855053E71}" type="pres">
      <dgm:prSet presAssocID="{CCDC0078-56D7-4E04-9B8D-B9724257F39C}" presName="parentText" presStyleLbl="node1" presStyleIdx="1" presStyleCnt="3">
        <dgm:presLayoutVars>
          <dgm:chMax val="0"/>
          <dgm:bulletEnabled val="1"/>
        </dgm:presLayoutVars>
      </dgm:prSet>
      <dgm:spPr/>
    </dgm:pt>
    <dgm:pt modelId="{04A8ABD9-2293-4661-86BD-FE2F0C00B356}" type="pres">
      <dgm:prSet presAssocID="{BF64F0DF-B893-459A-9285-3AF1B56FA3B0}" presName="spacer" presStyleCnt="0"/>
      <dgm:spPr/>
    </dgm:pt>
    <dgm:pt modelId="{1E3CD60F-BD2F-41E5-B50E-A8BCBD028610}" type="pres">
      <dgm:prSet presAssocID="{AD5804FC-30AC-4945-A5F8-D97E788C6C14}" presName="parentText" presStyleLbl="node1" presStyleIdx="2" presStyleCnt="3">
        <dgm:presLayoutVars>
          <dgm:chMax val="0"/>
          <dgm:bulletEnabled val="1"/>
        </dgm:presLayoutVars>
      </dgm:prSet>
      <dgm:spPr/>
    </dgm:pt>
  </dgm:ptLst>
  <dgm:cxnLst>
    <dgm:cxn modelId="{09D9322F-87A5-4605-A8DC-9BD439B134DA}" srcId="{A7751493-607F-479C-9288-090F671CE0E0}" destId="{AD5804FC-30AC-4945-A5F8-D97E788C6C14}" srcOrd="2" destOrd="0" parTransId="{D531D48E-1BDA-4163-B806-5DFC35B88F56}" sibTransId="{F4727324-3CEA-434F-8F8A-4D77815393D9}"/>
    <dgm:cxn modelId="{4E6D80B4-394D-4106-B279-C78D64F9A317}" type="presOf" srcId="{CCDC0078-56D7-4E04-9B8D-B9724257F39C}" destId="{74461F10-BAC3-4A4B-8E06-44A855053E71}" srcOrd="0" destOrd="0" presId="urn:microsoft.com/office/officeart/2005/8/layout/vList2"/>
    <dgm:cxn modelId="{32A3B8B9-404D-4A82-8397-969E58843A00}" type="presOf" srcId="{AD5804FC-30AC-4945-A5F8-D97E788C6C14}" destId="{1E3CD60F-BD2F-41E5-B50E-A8BCBD028610}" srcOrd="0" destOrd="0" presId="urn:microsoft.com/office/officeart/2005/8/layout/vList2"/>
    <dgm:cxn modelId="{DFC0EAE3-2DAC-4050-9A33-B099E7A1F39D}" srcId="{A7751493-607F-479C-9288-090F671CE0E0}" destId="{6BFA6A75-B23D-4EB6-8B12-AA9CFB14CB17}" srcOrd="0" destOrd="0" parTransId="{10B289A5-4753-4410-A91D-C2988F75D08B}" sibTransId="{3097A097-4815-4A91-90CA-AD14F915CE9B}"/>
    <dgm:cxn modelId="{83287EEB-7AA9-4FC2-AA57-B0ECC45AB88C}" type="presOf" srcId="{A7751493-607F-479C-9288-090F671CE0E0}" destId="{D320C017-1633-4FAE-8556-7D39A96450A7}" srcOrd="0" destOrd="0" presId="urn:microsoft.com/office/officeart/2005/8/layout/vList2"/>
    <dgm:cxn modelId="{A3D4D0EC-BDC1-498B-82BE-F98612868489}" srcId="{A7751493-607F-479C-9288-090F671CE0E0}" destId="{CCDC0078-56D7-4E04-9B8D-B9724257F39C}" srcOrd="1" destOrd="0" parTransId="{12E736DA-7F07-4889-B840-3E21102DB3BD}" sibTransId="{BF64F0DF-B893-459A-9285-3AF1B56FA3B0}"/>
    <dgm:cxn modelId="{6884F7FE-A115-402E-AF00-24F0D16D782C}" type="presOf" srcId="{6BFA6A75-B23D-4EB6-8B12-AA9CFB14CB17}" destId="{59CE3DDB-C9DD-4622-BB2F-D39531E1C513}" srcOrd="0" destOrd="0" presId="urn:microsoft.com/office/officeart/2005/8/layout/vList2"/>
    <dgm:cxn modelId="{639991C8-A406-428B-B564-FFF2CD288276}" type="presParOf" srcId="{D320C017-1633-4FAE-8556-7D39A96450A7}" destId="{59CE3DDB-C9DD-4622-BB2F-D39531E1C513}" srcOrd="0" destOrd="0" presId="urn:microsoft.com/office/officeart/2005/8/layout/vList2"/>
    <dgm:cxn modelId="{43AA246F-9B11-419A-ABC1-D28F704DA012}" type="presParOf" srcId="{D320C017-1633-4FAE-8556-7D39A96450A7}" destId="{B7977ADA-130B-4F56-B038-10C428B279D3}" srcOrd="1" destOrd="0" presId="urn:microsoft.com/office/officeart/2005/8/layout/vList2"/>
    <dgm:cxn modelId="{ADBA2335-6F4A-43F0-AEF8-F39BB2EB7A27}" type="presParOf" srcId="{D320C017-1633-4FAE-8556-7D39A96450A7}" destId="{74461F10-BAC3-4A4B-8E06-44A855053E71}" srcOrd="2" destOrd="0" presId="urn:microsoft.com/office/officeart/2005/8/layout/vList2"/>
    <dgm:cxn modelId="{3C6288DF-E6C0-448D-B191-BCE489C3953A}" type="presParOf" srcId="{D320C017-1633-4FAE-8556-7D39A96450A7}" destId="{04A8ABD9-2293-4661-86BD-FE2F0C00B356}" srcOrd="3" destOrd="0" presId="urn:microsoft.com/office/officeart/2005/8/layout/vList2"/>
    <dgm:cxn modelId="{37E221F6-C56E-4CD6-B650-E224F37491BA}" type="presParOf" srcId="{D320C017-1633-4FAE-8556-7D39A96450A7}" destId="{1E3CD60F-BD2F-41E5-B50E-A8BCBD02861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67AA460-EC9B-491F-8925-A104F94903C8}"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NZ"/>
        </a:p>
      </dgm:t>
    </dgm:pt>
    <dgm:pt modelId="{6A5A70F3-5577-4D2D-87BE-6499A5EC8DD0}">
      <dgm:prSet/>
      <dgm:spPr/>
      <dgm:t>
        <a:bodyPr/>
        <a:lstStyle/>
        <a:p>
          <a:r>
            <a:rPr lang="en-NZ" dirty="0"/>
            <a:t>Partition Key Path  /</a:t>
          </a:r>
          <a:r>
            <a:rPr lang="en-NZ" dirty="0" err="1"/>
            <a:t>CityName</a:t>
          </a:r>
          <a:endParaRPr lang="en-NZ" dirty="0"/>
        </a:p>
      </dgm:t>
    </dgm:pt>
    <dgm:pt modelId="{81002FFD-190D-47A7-8586-0533128CD5FB}" type="parTrans" cxnId="{118CBD14-E702-4309-926C-9B869E09B806}">
      <dgm:prSet/>
      <dgm:spPr/>
      <dgm:t>
        <a:bodyPr/>
        <a:lstStyle/>
        <a:p>
          <a:endParaRPr lang="en-NZ"/>
        </a:p>
      </dgm:t>
    </dgm:pt>
    <dgm:pt modelId="{03372894-1CBA-492F-8580-F4FA7A88C238}" type="sibTrans" cxnId="{118CBD14-E702-4309-926C-9B869E09B806}">
      <dgm:prSet/>
      <dgm:spPr/>
      <dgm:t>
        <a:bodyPr/>
        <a:lstStyle/>
        <a:p>
          <a:endParaRPr lang="en-NZ"/>
        </a:p>
      </dgm:t>
    </dgm:pt>
    <dgm:pt modelId="{1435291C-1FC1-4476-813D-190729C80BEF}">
      <dgm:prSet/>
      <dgm:spPr/>
      <dgm:t>
        <a:bodyPr/>
        <a:lstStyle/>
        <a:p>
          <a:r>
            <a:rPr lang="en-NZ"/>
            <a:t>Partition Key Value  Auckland</a:t>
          </a:r>
        </a:p>
      </dgm:t>
    </dgm:pt>
    <dgm:pt modelId="{A967C674-B9A7-4C8F-B995-560154A28452}" type="parTrans" cxnId="{02E34678-BEF7-4861-B481-B1DFC7119553}">
      <dgm:prSet/>
      <dgm:spPr/>
      <dgm:t>
        <a:bodyPr/>
        <a:lstStyle/>
        <a:p>
          <a:endParaRPr lang="en-NZ"/>
        </a:p>
      </dgm:t>
    </dgm:pt>
    <dgm:pt modelId="{84B84A96-1098-4D02-AD6C-4432BAEB32C7}" type="sibTrans" cxnId="{02E34678-BEF7-4861-B481-B1DFC7119553}">
      <dgm:prSet/>
      <dgm:spPr/>
      <dgm:t>
        <a:bodyPr/>
        <a:lstStyle/>
        <a:p>
          <a:endParaRPr lang="en-NZ"/>
        </a:p>
      </dgm:t>
    </dgm:pt>
    <dgm:pt modelId="{7FB559F5-A6CE-4D4D-AD88-01A32B0F6C90}" type="pres">
      <dgm:prSet presAssocID="{D67AA460-EC9B-491F-8925-A104F94903C8}" presName="hierChild1" presStyleCnt="0">
        <dgm:presLayoutVars>
          <dgm:chPref val="1"/>
          <dgm:dir/>
          <dgm:animOne val="branch"/>
          <dgm:animLvl val="lvl"/>
          <dgm:resizeHandles/>
        </dgm:presLayoutVars>
      </dgm:prSet>
      <dgm:spPr/>
    </dgm:pt>
    <dgm:pt modelId="{2DB3221A-9A24-4F32-92C6-544793A3E659}" type="pres">
      <dgm:prSet presAssocID="{6A5A70F3-5577-4D2D-87BE-6499A5EC8DD0}" presName="hierRoot1" presStyleCnt="0"/>
      <dgm:spPr/>
    </dgm:pt>
    <dgm:pt modelId="{252E2A6C-CD87-44F2-9673-6B4574EA7B76}" type="pres">
      <dgm:prSet presAssocID="{6A5A70F3-5577-4D2D-87BE-6499A5EC8DD0}" presName="composite" presStyleCnt="0"/>
      <dgm:spPr/>
    </dgm:pt>
    <dgm:pt modelId="{DC2E112E-DA4D-4997-A30E-03F3CC10D110}" type="pres">
      <dgm:prSet presAssocID="{6A5A70F3-5577-4D2D-87BE-6499A5EC8DD0}" presName="background" presStyleLbl="node0" presStyleIdx="0" presStyleCnt="2"/>
      <dgm:spPr/>
    </dgm:pt>
    <dgm:pt modelId="{0C94CD88-75E2-4A2F-9BDB-1348CA1577DD}" type="pres">
      <dgm:prSet presAssocID="{6A5A70F3-5577-4D2D-87BE-6499A5EC8DD0}" presName="text" presStyleLbl="fgAcc0" presStyleIdx="0" presStyleCnt="2">
        <dgm:presLayoutVars>
          <dgm:chPref val="3"/>
        </dgm:presLayoutVars>
      </dgm:prSet>
      <dgm:spPr/>
    </dgm:pt>
    <dgm:pt modelId="{CEC8E7E2-A611-4FC9-A3A7-14FE5F7062AF}" type="pres">
      <dgm:prSet presAssocID="{6A5A70F3-5577-4D2D-87BE-6499A5EC8DD0}" presName="hierChild2" presStyleCnt="0"/>
      <dgm:spPr/>
    </dgm:pt>
    <dgm:pt modelId="{52215F77-B2BA-4F94-8ABC-5E05DF0E7817}" type="pres">
      <dgm:prSet presAssocID="{1435291C-1FC1-4476-813D-190729C80BEF}" presName="hierRoot1" presStyleCnt="0"/>
      <dgm:spPr/>
    </dgm:pt>
    <dgm:pt modelId="{A0032259-0F53-4617-97E7-26EB8575311F}" type="pres">
      <dgm:prSet presAssocID="{1435291C-1FC1-4476-813D-190729C80BEF}" presName="composite" presStyleCnt="0"/>
      <dgm:spPr/>
    </dgm:pt>
    <dgm:pt modelId="{D5FC04A4-1859-4999-97AF-FD0B0E0E26CF}" type="pres">
      <dgm:prSet presAssocID="{1435291C-1FC1-4476-813D-190729C80BEF}" presName="background" presStyleLbl="node0" presStyleIdx="1" presStyleCnt="2"/>
      <dgm:spPr/>
    </dgm:pt>
    <dgm:pt modelId="{30B47BE1-8245-493A-80E7-5250A22FB5DA}" type="pres">
      <dgm:prSet presAssocID="{1435291C-1FC1-4476-813D-190729C80BEF}" presName="text" presStyleLbl="fgAcc0" presStyleIdx="1" presStyleCnt="2">
        <dgm:presLayoutVars>
          <dgm:chPref val="3"/>
        </dgm:presLayoutVars>
      </dgm:prSet>
      <dgm:spPr/>
    </dgm:pt>
    <dgm:pt modelId="{1638983E-AC71-495B-ADF3-559CC3D67A14}" type="pres">
      <dgm:prSet presAssocID="{1435291C-1FC1-4476-813D-190729C80BEF}" presName="hierChild2" presStyleCnt="0"/>
      <dgm:spPr/>
    </dgm:pt>
  </dgm:ptLst>
  <dgm:cxnLst>
    <dgm:cxn modelId="{118CBD14-E702-4309-926C-9B869E09B806}" srcId="{D67AA460-EC9B-491F-8925-A104F94903C8}" destId="{6A5A70F3-5577-4D2D-87BE-6499A5EC8DD0}" srcOrd="0" destOrd="0" parTransId="{81002FFD-190D-47A7-8586-0533128CD5FB}" sibTransId="{03372894-1CBA-492F-8580-F4FA7A88C238}"/>
    <dgm:cxn modelId="{02E34678-BEF7-4861-B481-B1DFC7119553}" srcId="{D67AA460-EC9B-491F-8925-A104F94903C8}" destId="{1435291C-1FC1-4476-813D-190729C80BEF}" srcOrd="1" destOrd="0" parTransId="{A967C674-B9A7-4C8F-B995-560154A28452}" sibTransId="{84B84A96-1098-4D02-AD6C-4432BAEB32C7}"/>
    <dgm:cxn modelId="{B85B28A3-212C-4471-AFCD-D30CA82DC33C}" type="presOf" srcId="{6A5A70F3-5577-4D2D-87BE-6499A5EC8DD0}" destId="{0C94CD88-75E2-4A2F-9BDB-1348CA1577DD}" srcOrd="0" destOrd="0" presId="urn:microsoft.com/office/officeart/2005/8/layout/hierarchy1"/>
    <dgm:cxn modelId="{23AC2BAA-FA31-4146-A3EF-43ABF456620E}" type="presOf" srcId="{D67AA460-EC9B-491F-8925-A104F94903C8}" destId="{7FB559F5-A6CE-4D4D-AD88-01A32B0F6C90}" srcOrd="0" destOrd="0" presId="urn:microsoft.com/office/officeart/2005/8/layout/hierarchy1"/>
    <dgm:cxn modelId="{A6774EED-2F34-4E42-B2CB-450DF8F09080}" type="presOf" srcId="{1435291C-1FC1-4476-813D-190729C80BEF}" destId="{30B47BE1-8245-493A-80E7-5250A22FB5DA}" srcOrd="0" destOrd="0" presId="urn:microsoft.com/office/officeart/2005/8/layout/hierarchy1"/>
    <dgm:cxn modelId="{DB734F73-2D38-4597-AD58-1BBE51B9069C}" type="presParOf" srcId="{7FB559F5-A6CE-4D4D-AD88-01A32B0F6C90}" destId="{2DB3221A-9A24-4F32-92C6-544793A3E659}" srcOrd="0" destOrd="0" presId="urn:microsoft.com/office/officeart/2005/8/layout/hierarchy1"/>
    <dgm:cxn modelId="{BE6053B6-6E05-4F0D-ACB5-82A001668624}" type="presParOf" srcId="{2DB3221A-9A24-4F32-92C6-544793A3E659}" destId="{252E2A6C-CD87-44F2-9673-6B4574EA7B76}" srcOrd="0" destOrd="0" presId="urn:microsoft.com/office/officeart/2005/8/layout/hierarchy1"/>
    <dgm:cxn modelId="{EE0CC676-2AD2-4D89-88B3-1079321E5CAF}" type="presParOf" srcId="{252E2A6C-CD87-44F2-9673-6B4574EA7B76}" destId="{DC2E112E-DA4D-4997-A30E-03F3CC10D110}" srcOrd="0" destOrd="0" presId="urn:microsoft.com/office/officeart/2005/8/layout/hierarchy1"/>
    <dgm:cxn modelId="{E91DA2C2-5464-41A6-87ED-99C60AC455A9}" type="presParOf" srcId="{252E2A6C-CD87-44F2-9673-6B4574EA7B76}" destId="{0C94CD88-75E2-4A2F-9BDB-1348CA1577DD}" srcOrd="1" destOrd="0" presId="urn:microsoft.com/office/officeart/2005/8/layout/hierarchy1"/>
    <dgm:cxn modelId="{A868BED4-8BFE-4BC7-9F4C-14DD2B00F43E}" type="presParOf" srcId="{2DB3221A-9A24-4F32-92C6-544793A3E659}" destId="{CEC8E7E2-A611-4FC9-A3A7-14FE5F7062AF}" srcOrd="1" destOrd="0" presId="urn:microsoft.com/office/officeart/2005/8/layout/hierarchy1"/>
    <dgm:cxn modelId="{11DF28E6-F7A5-415D-9B5A-ADDE4BAD3720}" type="presParOf" srcId="{7FB559F5-A6CE-4D4D-AD88-01A32B0F6C90}" destId="{52215F77-B2BA-4F94-8ABC-5E05DF0E7817}" srcOrd="1" destOrd="0" presId="urn:microsoft.com/office/officeart/2005/8/layout/hierarchy1"/>
    <dgm:cxn modelId="{7135A102-67AC-41E9-95D0-A5BF8C5A9B59}" type="presParOf" srcId="{52215F77-B2BA-4F94-8ABC-5E05DF0E7817}" destId="{A0032259-0F53-4617-97E7-26EB8575311F}" srcOrd="0" destOrd="0" presId="urn:microsoft.com/office/officeart/2005/8/layout/hierarchy1"/>
    <dgm:cxn modelId="{186E0A7C-C38C-46AA-A679-DEEF295B4C6F}" type="presParOf" srcId="{A0032259-0F53-4617-97E7-26EB8575311F}" destId="{D5FC04A4-1859-4999-97AF-FD0B0E0E26CF}" srcOrd="0" destOrd="0" presId="urn:microsoft.com/office/officeart/2005/8/layout/hierarchy1"/>
    <dgm:cxn modelId="{BA7258B8-78CF-44B4-9194-0201EE5CD9DC}" type="presParOf" srcId="{A0032259-0F53-4617-97E7-26EB8575311F}" destId="{30B47BE1-8245-493A-80E7-5250A22FB5DA}" srcOrd="1" destOrd="0" presId="urn:microsoft.com/office/officeart/2005/8/layout/hierarchy1"/>
    <dgm:cxn modelId="{09AEC1F9-A2FB-41D5-8D69-3A28A93B9E15}" type="presParOf" srcId="{52215F77-B2BA-4F94-8ABC-5E05DF0E7817}" destId="{1638983E-AC71-495B-ADF3-559CC3D67A1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EC1DE70-C56A-4AD4-A7FF-73E5E03CFBD8}"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NZ"/>
        </a:p>
      </dgm:t>
    </dgm:pt>
    <dgm:pt modelId="{4C70E9DF-6B85-4ED6-95FE-8A666788E730}">
      <dgm:prSet/>
      <dgm:spPr/>
      <dgm:t>
        <a:bodyPr/>
        <a:lstStyle/>
        <a:p>
          <a:r>
            <a:rPr lang="en-NZ"/>
            <a:t>A value that does not change.</a:t>
          </a:r>
        </a:p>
      </dgm:t>
    </dgm:pt>
    <dgm:pt modelId="{C2F661B3-B80E-498C-A4D7-B7D639450799}" type="parTrans" cxnId="{84399630-026D-454F-AED2-E6928EAE5F60}">
      <dgm:prSet/>
      <dgm:spPr/>
      <dgm:t>
        <a:bodyPr/>
        <a:lstStyle/>
        <a:p>
          <a:endParaRPr lang="en-NZ"/>
        </a:p>
      </dgm:t>
    </dgm:pt>
    <dgm:pt modelId="{19566B24-B3A9-4048-AD27-20274A9DB0EA}" type="sibTrans" cxnId="{84399630-026D-454F-AED2-E6928EAE5F60}">
      <dgm:prSet/>
      <dgm:spPr/>
      <dgm:t>
        <a:bodyPr/>
        <a:lstStyle/>
        <a:p>
          <a:endParaRPr lang="en-NZ"/>
        </a:p>
      </dgm:t>
    </dgm:pt>
    <dgm:pt modelId="{1C0F0633-93E6-4841-9004-66622802A0D4}">
      <dgm:prSet/>
      <dgm:spPr/>
      <dgm:t>
        <a:bodyPr/>
        <a:lstStyle/>
        <a:p>
          <a:r>
            <a:rPr lang="en-NZ"/>
            <a:t>A wide range of values.</a:t>
          </a:r>
        </a:p>
      </dgm:t>
    </dgm:pt>
    <dgm:pt modelId="{988C4E84-35A1-4788-AC65-B3F06B43FA2A}" type="parTrans" cxnId="{1273CDB6-0996-4D7F-B585-695DCFBE0847}">
      <dgm:prSet/>
      <dgm:spPr/>
      <dgm:t>
        <a:bodyPr/>
        <a:lstStyle/>
        <a:p>
          <a:endParaRPr lang="en-NZ"/>
        </a:p>
      </dgm:t>
    </dgm:pt>
    <dgm:pt modelId="{BABDBD14-6700-4142-A438-987B9CAB199A}" type="sibTrans" cxnId="{1273CDB6-0996-4D7F-B585-695DCFBE0847}">
      <dgm:prSet/>
      <dgm:spPr/>
      <dgm:t>
        <a:bodyPr/>
        <a:lstStyle/>
        <a:p>
          <a:endParaRPr lang="en-NZ"/>
        </a:p>
      </dgm:t>
    </dgm:pt>
    <dgm:pt modelId="{64179A52-9CF0-44D5-BA01-7875626A2DCD}">
      <dgm:prSet/>
      <dgm:spPr/>
      <dgm:t>
        <a:bodyPr/>
        <a:lstStyle/>
        <a:p>
          <a:r>
            <a:rPr lang="en-NZ"/>
            <a:t>Spread Throughput and Storage evenly across logical partitions.</a:t>
          </a:r>
        </a:p>
      </dgm:t>
    </dgm:pt>
    <dgm:pt modelId="{81E9816C-CA0D-41F2-B9EA-E2448255D0A0}" type="parTrans" cxnId="{5C24BDDB-9A57-4AAD-8F6E-006ABFC39B4E}">
      <dgm:prSet/>
      <dgm:spPr/>
      <dgm:t>
        <a:bodyPr/>
        <a:lstStyle/>
        <a:p>
          <a:endParaRPr lang="en-NZ"/>
        </a:p>
      </dgm:t>
    </dgm:pt>
    <dgm:pt modelId="{27C2225C-E883-4D65-B29C-F2368A0B8FD8}" type="sibTrans" cxnId="{5C24BDDB-9A57-4AAD-8F6E-006ABFC39B4E}">
      <dgm:prSet/>
      <dgm:spPr/>
      <dgm:t>
        <a:bodyPr/>
        <a:lstStyle/>
        <a:p>
          <a:endParaRPr lang="en-NZ"/>
        </a:p>
      </dgm:t>
    </dgm:pt>
    <dgm:pt modelId="{45AED4AB-24B1-4B89-89A4-B1F39B2959CB}" type="pres">
      <dgm:prSet presAssocID="{9EC1DE70-C56A-4AD4-A7FF-73E5E03CFBD8}" presName="linear" presStyleCnt="0">
        <dgm:presLayoutVars>
          <dgm:animLvl val="lvl"/>
          <dgm:resizeHandles val="exact"/>
        </dgm:presLayoutVars>
      </dgm:prSet>
      <dgm:spPr/>
    </dgm:pt>
    <dgm:pt modelId="{EAE69B2B-6944-47C8-85B2-D973139FEA32}" type="pres">
      <dgm:prSet presAssocID="{4C70E9DF-6B85-4ED6-95FE-8A666788E730}" presName="parentText" presStyleLbl="node1" presStyleIdx="0" presStyleCnt="3">
        <dgm:presLayoutVars>
          <dgm:chMax val="0"/>
          <dgm:bulletEnabled val="1"/>
        </dgm:presLayoutVars>
      </dgm:prSet>
      <dgm:spPr/>
    </dgm:pt>
    <dgm:pt modelId="{2BC57CDB-E74F-40A6-BB47-C1B9AD1589E3}" type="pres">
      <dgm:prSet presAssocID="{19566B24-B3A9-4048-AD27-20274A9DB0EA}" presName="spacer" presStyleCnt="0"/>
      <dgm:spPr/>
    </dgm:pt>
    <dgm:pt modelId="{037E8BB2-2F62-4EE0-A830-4CB10C92F842}" type="pres">
      <dgm:prSet presAssocID="{1C0F0633-93E6-4841-9004-66622802A0D4}" presName="parentText" presStyleLbl="node1" presStyleIdx="1" presStyleCnt="3">
        <dgm:presLayoutVars>
          <dgm:chMax val="0"/>
          <dgm:bulletEnabled val="1"/>
        </dgm:presLayoutVars>
      </dgm:prSet>
      <dgm:spPr/>
    </dgm:pt>
    <dgm:pt modelId="{2F947DF4-9013-4E53-92F3-30F9861A5398}" type="pres">
      <dgm:prSet presAssocID="{BABDBD14-6700-4142-A438-987B9CAB199A}" presName="spacer" presStyleCnt="0"/>
      <dgm:spPr/>
    </dgm:pt>
    <dgm:pt modelId="{D17A7F62-EC06-43F2-9D3F-49BEDEA32E43}" type="pres">
      <dgm:prSet presAssocID="{64179A52-9CF0-44D5-BA01-7875626A2DCD}" presName="parentText" presStyleLbl="node1" presStyleIdx="2" presStyleCnt="3">
        <dgm:presLayoutVars>
          <dgm:chMax val="0"/>
          <dgm:bulletEnabled val="1"/>
        </dgm:presLayoutVars>
      </dgm:prSet>
      <dgm:spPr/>
    </dgm:pt>
  </dgm:ptLst>
  <dgm:cxnLst>
    <dgm:cxn modelId="{84399630-026D-454F-AED2-E6928EAE5F60}" srcId="{9EC1DE70-C56A-4AD4-A7FF-73E5E03CFBD8}" destId="{4C70E9DF-6B85-4ED6-95FE-8A666788E730}" srcOrd="0" destOrd="0" parTransId="{C2F661B3-B80E-498C-A4D7-B7D639450799}" sibTransId="{19566B24-B3A9-4048-AD27-20274A9DB0EA}"/>
    <dgm:cxn modelId="{BA3E2C74-BAFC-47A9-9B2F-D77AF868B6B8}" type="presOf" srcId="{64179A52-9CF0-44D5-BA01-7875626A2DCD}" destId="{D17A7F62-EC06-43F2-9D3F-49BEDEA32E43}" srcOrd="0" destOrd="0" presId="urn:microsoft.com/office/officeart/2005/8/layout/vList2"/>
    <dgm:cxn modelId="{EA0C64B0-B7B9-4BF7-9C63-B59D6C68E826}" type="presOf" srcId="{4C70E9DF-6B85-4ED6-95FE-8A666788E730}" destId="{EAE69B2B-6944-47C8-85B2-D973139FEA32}" srcOrd="0" destOrd="0" presId="urn:microsoft.com/office/officeart/2005/8/layout/vList2"/>
    <dgm:cxn modelId="{1273CDB6-0996-4D7F-B585-695DCFBE0847}" srcId="{9EC1DE70-C56A-4AD4-A7FF-73E5E03CFBD8}" destId="{1C0F0633-93E6-4841-9004-66622802A0D4}" srcOrd="1" destOrd="0" parTransId="{988C4E84-35A1-4788-AC65-B3F06B43FA2A}" sibTransId="{BABDBD14-6700-4142-A438-987B9CAB199A}"/>
    <dgm:cxn modelId="{EB9332C0-87F4-4688-8E6D-7AA914AB68C9}" type="presOf" srcId="{1C0F0633-93E6-4841-9004-66622802A0D4}" destId="{037E8BB2-2F62-4EE0-A830-4CB10C92F842}" srcOrd="0" destOrd="0" presId="urn:microsoft.com/office/officeart/2005/8/layout/vList2"/>
    <dgm:cxn modelId="{5C24BDDB-9A57-4AAD-8F6E-006ABFC39B4E}" srcId="{9EC1DE70-C56A-4AD4-A7FF-73E5E03CFBD8}" destId="{64179A52-9CF0-44D5-BA01-7875626A2DCD}" srcOrd="2" destOrd="0" parTransId="{81E9816C-CA0D-41F2-B9EA-E2448255D0A0}" sibTransId="{27C2225C-E883-4D65-B29C-F2368A0B8FD8}"/>
    <dgm:cxn modelId="{304372FC-4535-4D5A-B8B2-8EB3134BDE54}" type="presOf" srcId="{9EC1DE70-C56A-4AD4-A7FF-73E5E03CFBD8}" destId="{45AED4AB-24B1-4B89-89A4-B1F39B2959CB}" srcOrd="0" destOrd="0" presId="urn:microsoft.com/office/officeart/2005/8/layout/vList2"/>
    <dgm:cxn modelId="{3F4801A1-1ABD-4A61-9F53-36B9912DCF53}" type="presParOf" srcId="{45AED4AB-24B1-4B89-89A4-B1F39B2959CB}" destId="{EAE69B2B-6944-47C8-85B2-D973139FEA32}" srcOrd="0" destOrd="0" presId="urn:microsoft.com/office/officeart/2005/8/layout/vList2"/>
    <dgm:cxn modelId="{D722C709-B2F6-451A-A8C6-36D04100B3F7}" type="presParOf" srcId="{45AED4AB-24B1-4B89-89A4-B1F39B2959CB}" destId="{2BC57CDB-E74F-40A6-BB47-C1B9AD1589E3}" srcOrd="1" destOrd="0" presId="urn:microsoft.com/office/officeart/2005/8/layout/vList2"/>
    <dgm:cxn modelId="{C550C022-3D01-42F2-8166-F16E7B7BF6D9}" type="presParOf" srcId="{45AED4AB-24B1-4B89-89A4-B1F39B2959CB}" destId="{037E8BB2-2F62-4EE0-A830-4CB10C92F842}" srcOrd="2" destOrd="0" presId="urn:microsoft.com/office/officeart/2005/8/layout/vList2"/>
    <dgm:cxn modelId="{D4618C1F-D10E-4689-94C1-4737FB8F6564}" type="presParOf" srcId="{45AED4AB-24B1-4B89-89A4-B1F39B2959CB}" destId="{2F947DF4-9013-4E53-92F3-30F9861A5398}" srcOrd="3" destOrd="0" presId="urn:microsoft.com/office/officeart/2005/8/layout/vList2"/>
    <dgm:cxn modelId="{D0E40DD6-330D-4404-91E5-97D31B5BBD14}" type="presParOf" srcId="{45AED4AB-24B1-4B89-89A4-B1F39B2959CB}" destId="{D17A7F62-EC06-43F2-9D3F-49BEDEA32E43}"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D46C7E-CC4F-4530-ABE1-8A031A09E70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NZ"/>
        </a:p>
      </dgm:t>
    </dgm:pt>
    <dgm:pt modelId="{C11CE753-6408-4702-A8BB-B0E2959A8954}">
      <dgm:prSet/>
      <dgm:spPr/>
      <dgm:t>
        <a:bodyPr/>
        <a:lstStyle/>
        <a:p>
          <a:r>
            <a:rPr lang="en-NZ"/>
            <a:t>Pick a partition key value that appears frequently as a filter.</a:t>
          </a:r>
        </a:p>
      </dgm:t>
    </dgm:pt>
    <dgm:pt modelId="{E0F5B877-66FF-46B7-A243-41A223E35A0A}" type="parTrans" cxnId="{1A241A12-C692-4E1E-93F6-DA08ACC9E1AC}">
      <dgm:prSet/>
      <dgm:spPr/>
      <dgm:t>
        <a:bodyPr/>
        <a:lstStyle/>
        <a:p>
          <a:endParaRPr lang="en-NZ"/>
        </a:p>
      </dgm:t>
    </dgm:pt>
    <dgm:pt modelId="{780F7974-3F8E-4946-844F-53EF0B54AF5A}" type="sibTrans" cxnId="{1A241A12-C692-4E1E-93F6-DA08ACC9E1AC}">
      <dgm:prSet/>
      <dgm:spPr/>
      <dgm:t>
        <a:bodyPr/>
        <a:lstStyle/>
        <a:p>
          <a:endParaRPr lang="en-NZ"/>
        </a:p>
      </dgm:t>
    </dgm:pt>
    <dgm:pt modelId="{4636C966-B6B7-4E8F-805C-6C6D476AC89A}">
      <dgm:prSet/>
      <dgm:spPr/>
      <dgm:t>
        <a:bodyPr/>
        <a:lstStyle/>
        <a:p>
          <a:r>
            <a:rPr lang="en-NZ"/>
            <a:t>Use item id to ensure cardinality of partition keys.</a:t>
          </a:r>
        </a:p>
      </dgm:t>
    </dgm:pt>
    <dgm:pt modelId="{FDFA06D1-6DAE-4A05-9256-03999395B70D}" type="parTrans" cxnId="{2882D976-A65F-4C5E-8692-3FB6C3429F98}">
      <dgm:prSet/>
      <dgm:spPr/>
      <dgm:t>
        <a:bodyPr/>
        <a:lstStyle/>
        <a:p>
          <a:endParaRPr lang="en-NZ"/>
        </a:p>
      </dgm:t>
    </dgm:pt>
    <dgm:pt modelId="{BA14EB96-9040-4A45-A0BE-C4E73C8FBD70}" type="sibTrans" cxnId="{2882D976-A65F-4C5E-8692-3FB6C3429F98}">
      <dgm:prSet/>
      <dgm:spPr/>
      <dgm:t>
        <a:bodyPr/>
        <a:lstStyle/>
        <a:p>
          <a:endParaRPr lang="en-NZ"/>
        </a:p>
      </dgm:t>
    </dgm:pt>
    <dgm:pt modelId="{CF83C3CE-2FF4-4ACC-8386-ADA1CFBBC0B7}" type="pres">
      <dgm:prSet presAssocID="{AED46C7E-CC4F-4530-ABE1-8A031A09E70D}" presName="hierChild1" presStyleCnt="0">
        <dgm:presLayoutVars>
          <dgm:chPref val="1"/>
          <dgm:dir/>
          <dgm:animOne val="branch"/>
          <dgm:animLvl val="lvl"/>
          <dgm:resizeHandles/>
        </dgm:presLayoutVars>
      </dgm:prSet>
      <dgm:spPr/>
    </dgm:pt>
    <dgm:pt modelId="{04EAD19D-ACB1-4B18-8668-E5EEB080D1BB}" type="pres">
      <dgm:prSet presAssocID="{C11CE753-6408-4702-A8BB-B0E2959A8954}" presName="hierRoot1" presStyleCnt="0"/>
      <dgm:spPr/>
    </dgm:pt>
    <dgm:pt modelId="{4B4B6B73-03C0-4DD9-BD67-B5239124506B}" type="pres">
      <dgm:prSet presAssocID="{C11CE753-6408-4702-A8BB-B0E2959A8954}" presName="composite" presStyleCnt="0"/>
      <dgm:spPr/>
    </dgm:pt>
    <dgm:pt modelId="{567B0850-54D2-4D5B-A3F4-B515DA20D247}" type="pres">
      <dgm:prSet presAssocID="{C11CE753-6408-4702-A8BB-B0E2959A8954}" presName="background" presStyleLbl="node0" presStyleIdx="0" presStyleCnt="2"/>
      <dgm:spPr/>
    </dgm:pt>
    <dgm:pt modelId="{6A9586BD-A806-4D09-B4E0-D829DDC19252}" type="pres">
      <dgm:prSet presAssocID="{C11CE753-6408-4702-A8BB-B0E2959A8954}" presName="text" presStyleLbl="fgAcc0" presStyleIdx="0" presStyleCnt="2">
        <dgm:presLayoutVars>
          <dgm:chPref val="3"/>
        </dgm:presLayoutVars>
      </dgm:prSet>
      <dgm:spPr/>
    </dgm:pt>
    <dgm:pt modelId="{6753EB89-0EB7-4871-B5FE-69D8C354995F}" type="pres">
      <dgm:prSet presAssocID="{C11CE753-6408-4702-A8BB-B0E2959A8954}" presName="hierChild2" presStyleCnt="0"/>
      <dgm:spPr/>
    </dgm:pt>
    <dgm:pt modelId="{052359C3-9A5B-4273-9E6E-90BF068166FC}" type="pres">
      <dgm:prSet presAssocID="{4636C966-B6B7-4E8F-805C-6C6D476AC89A}" presName="hierRoot1" presStyleCnt="0"/>
      <dgm:spPr/>
    </dgm:pt>
    <dgm:pt modelId="{6A544F93-FDA2-470C-9260-9E9F95AD479B}" type="pres">
      <dgm:prSet presAssocID="{4636C966-B6B7-4E8F-805C-6C6D476AC89A}" presName="composite" presStyleCnt="0"/>
      <dgm:spPr/>
    </dgm:pt>
    <dgm:pt modelId="{309460AB-68B6-4237-9865-73C7710BBC06}" type="pres">
      <dgm:prSet presAssocID="{4636C966-B6B7-4E8F-805C-6C6D476AC89A}" presName="background" presStyleLbl="node0" presStyleIdx="1" presStyleCnt="2"/>
      <dgm:spPr/>
    </dgm:pt>
    <dgm:pt modelId="{8331EA2B-2022-4E51-B9EE-A859D0417AC4}" type="pres">
      <dgm:prSet presAssocID="{4636C966-B6B7-4E8F-805C-6C6D476AC89A}" presName="text" presStyleLbl="fgAcc0" presStyleIdx="1" presStyleCnt="2">
        <dgm:presLayoutVars>
          <dgm:chPref val="3"/>
        </dgm:presLayoutVars>
      </dgm:prSet>
      <dgm:spPr/>
    </dgm:pt>
    <dgm:pt modelId="{109893D4-2F0B-4E8A-995B-7D07893D2885}" type="pres">
      <dgm:prSet presAssocID="{4636C966-B6B7-4E8F-805C-6C6D476AC89A}" presName="hierChild2" presStyleCnt="0"/>
      <dgm:spPr/>
    </dgm:pt>
  </dgm:ptLst>
  <dgm:cxnLst>
    <dgm:cxn modelId="{2A4EB30C-060F-46DD-B32A-CEFB8A2D6D2B}" type="presOf" srcId="{4636C966-B6B7-4E8F-805C-6C6D476AC89A}" destId="{8331EA2B-2022-4E51-B9EE-A859D0417AC4}" srcOrd="0" destOrd="0" presId="urn:microsoft.com/office/officeart/2005/8/layout/hierarchy1"/>
    <dgm:cxn modelId="{1A241A12-C692-4E1E-93F6-DA08ACC9E1AC}" srcId="{AED46C7E-CC4F-4530-ABE1-8A031A09E70D}" destId="{C11CE753-6408-4702-A8BB-B0E2959A8954}" srcOrd="0" destOrd="0" parTransId="{E0F5B877-66FF-46B7-A243-41A223E35A0A}" sibTransId="{780F7974-3F8E-4946-844F-53EF0B54AF5A}"/>
    <dgm:cxn modelId="{53427C36-128F-4D99-9538-5A0895389EB3}" type="presOf" srcId="{AED46C7E-CC4F-4530-ABE1-8A031A09E70D}" destId="{CF83C3CE-2FF4-4ACC-8386-ADA1CFBBC0B7}" srcOrd="0" destOrd="0" presId="urn:microsoft.com/office/officeart/2005/8/layout/hierarchy1"/>
    <dgm:cxn modelId="{2882D976-A65F-4C5E-8692-3FB6C3429F98}" srcId="{AED46C7E-CC4F-4530-ABE1-8A031A09E70D}" destId="{4636C966-B6B7-4E8F-805C-6C6D476AC89A}" srcOrd="1" destOrd="0" parTransId="{FDFA06D1-6DAE-4A05-9256-03999395B70D}" sibTransId="{BA14EB96-9040-4A45-A0BE-C4E73C8FBD70}"/>
    <dgm:cxn modelId="{3717239C-AA47-437A-B97C-93995A4B7D08}" type="presOf" srcId="{C11CE753-6408-4702-A8BB-B0E2959A8954}" destId="{6A9586BD-A806-4D09-B4E0-D829DDC19252}" srcOrd="0" destOrd="0" presId="urn:microsoft.com/office/officeart/2005/8/layout/hierarchy1"/>
    <dgm:cxn modelId="{6BDB10DD-751B-4164-B4CA-DD2CBE9D21C4}" type="presParOf" srcId="{CF83C3CE-2FF4-4ACC-8386-ADA1CFBBC0B7}" destId="{04EAD19D-ACB1-4B18-8668-E5EEB080D1BB}" srcOrd="0" destOrd="0" presId="urn:microsoft.com/office/officeart/2005/8/layout/hierarchy1"/>
    <dgm:cxn modelId="{DC2F5E72-8A28-4ABA-8C7D-EFAE4C8CB2FE}" type="presParOf" srcId="{04EAD19D-ACB1-4B18-8668-E5EEB080D1BB}" destId="{4B4B6B73-03C0-4DD9-BD67-B5239124506B}" srcOrd="0" destOrd="0" presId="urn:microsoft.com/office/officeart/2005/8/layout/hierarchy1"/>
    <dgm:cxn modelId="{45A31D42-042A-439F-926C-73E69799515C}" type="presParOf" srcId="{4B4B6B73-03C0-4DD9-BD67-B5239124506B}" destId="{567B0850-54D2-4D5B-A3F4-B515DA20D247}" srcOrd="0" destOrd="0" presId="urn:microsoft.com/office/officeart/2005/8/layout/hierarchy1"/>
    <dgm:cxn modelId="{082F67D5-D3A3-4F73-BD47-D7B9F492A4B2}" type="presParOf" srcId="{4B4B6B73-03C0-4DD9-BD67-B5239124506B}" destId="{6A9586BD-A806-4D09-B4E0-D829DDC19252}" srcOrd="1" destOrd="0" presId="urn:microsoft.com/office/officeart/2005/8/layout/hierarchy1"/>
    <dgm:cxn modelId="{4F2F1FC6-D877-48A0-BB42-672BC94D6509}" type="presParOf" srcId="{04EAD19D-ACB1-4B18-8668-E5EEB080D1BB}" destId="{6753EB89-0EB7-4871-B5FE-69D8C354995F}" srcOrd="1" destOrd="0" presId="urn:microsoft.com/office/officeart/2005/8/layout/hierarchy1"/>
    <dgm:cxn modelId="{1970D1CF-610B-4ACE-9D71-8740C5A008D8}" type="presParOf" srcId="{CF83C3CE-2FF4-4ACC-8386-ADA1CFBBC0B7}" destId="{052359C3-9A5B-4273-9E6E-90BF068166FC}" srcOrd="1" destOrd="0" presId="urn:microsoft.com/office/officeart/2005/8/layout/hierarchy1"/>
    <dgm:cxn modelId="{8A2673F6-28B8-4901-AB88-A907C737CB78}" type="presParOf" srcId="{052359C3-9A5B-4273-9E6E-90BF068166FC}" destId="{6A544F93-FDA2-470C-9260-9E9F95AD479B}" srcOrd="0" destOrd="0" presId="urn:microsoft.com/office/officeart/2005/8/layout/hierarchy1"/>
    <dgm:cxn modelId="{CDB45152-FC85-435D-A5CB-602BD802E95D}" type="presParOf" srcId="{6A544F93-FDA2-470C-9260-9E9F95AD479B}" destId="{309460AB-68B6-4237-9865-73C7710BBC06}" srcOrd="0" destOrd="0" presId="urn:microsoft.com/office/officeart/2005/8/layout/hierarchy1"/>
    <dgm:cxn modelId="{0DAF7DA8-FFC2-46CB-B3AA-729410F93EE6}" type="presParOf" srcId="{6A544F93-FDA2-470C-9260-9E9F95AD479B}" destId="{8331EA2B-2022-4E51-B9EE-A859D0417AC4}" srcOrd="1" destOrd="0" presId="urn:microsoft.com/office/officeart/2005/8/layout/hierarchy1"/>
    <dgm:cxn modelId="{F194136A-B64D-4572-B969-23D6419EFCDD}" type="presParOf" srcId="{052359C3-9A5B-4273-9E6E-90BF068166FC}" destId="{109893D4-2F0B-4E8A-995B-7D07893D288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CF4B5DF-B93A-4B21-BCAF-21B13C72BAB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NZ"/>
        </a:p>
      </dgm:t>
    </dgm:pt>
    <dgm:pt modelId="{9ADBE7E2-3F31-45F3-BEE4-145FCA9D932F}">
      <dgm:prSet/>
      <dgm:spPr/>
      <dgm:t>
        <a:bodyPr/>
        <a:lstStyle/>
        <a:p>
          <a:r>
            <a:rPr lang="en-US"/>
            <a:t>Container partitioned on ‘CityName’.</a:t>
          </a:r>
          <a:endParaRPr lang="en-NZ"/>
        </a:p>
      </dgm:t>
    </dgm:pt>
    <dgm:pt modelId="{0CB07C7B-78CA-4797-8FDB-62169D67636C}" type="parTrans" cxnId="{56EB3DE9-E785-4BA4-8B61-95C764836DE8}">
      <dgm:prSet/>
      <dgm:spPr/>
      <dgm:t>
        <a:bodyPr/>
        <a:lstStyle/>
        <a:p>
          <a:endParaRPr lang="en-NZ"/>
        </a:p>
      </dgm:t>
    </dgm:pt>
    <dgm:pt modelId="{09D92AD6-CA25-4672-B8E3-18A48FA47674}" type="sibTrans" cxnId="{56EB3DE9-E785-4BA4-8B61-95C764836DE8}">
      <dgm:prSet/>
      <dgm:spPr/>
      <dgm:t>
        <a:bodyPr/>
        <a:lstStyle/>
        <a:p>
          <a:endParaRPr lang="en-NZ"/>
        </a:p>
      </dgm:t>
    </dgm:pt>
    <dgm:pt modelId="{7F86D7E7-4266-4562-AB16-C3B401DA5F96}">
      <dgm:prSet/>
      <dgm:spPr/>
      <dgm:t>
        <a:bodyPr/>
        <a:lstStyle/>
        <a:p>
          <a:r>
            <a:rPr lang="en-US" dirty="0"/>
            <a:t>Queries will filter to single physical partition.</a:t>
          </a:r>
          <a:endParaRPr lang="en-NZ" dirty="0"/>
        </a:p>
      </dgm:t>
    </dgm:pt>
    <dgm:pt modelId="{35EDF2A0-7E33-4A32-B3D6-1EE604543747}" type="parTrans" cxnId="{41B74779-D894-4223-8796-56930598CE88}">
      <dgm:prSet/>
      <dgm:spPr/>
      <dgm:t>
        <a:bodyPr/>
        <a:lstStyle/>
        <a:p>
          <a:endParaRPr lang="en-NZ"/>
        </a:p>
      </dgm:t>
    </dgm:pt>
    <dgm:pt modelId="{04D92F83-2A49-4E20-BCE6-8668B0470795}" type="sibTrans" cxnId="{41B74779-D894-4223-8796-56930598CE88}">
      <dgm:prSet/>
      <dgm:spPr/>
      <dgm:t>
        <a:bodyPr/>
        <a:lstStyle/>
        <a:p>
          <a:endParaRPr lang="en-NZ"/>
        </a:p>
      </dgm:t>
    </dgm:pt>
    <dgm:pt modelId="{E960E926-70E5-49D9-B245-0826F5E4B7A6}">
      <dgm:prSet/>
      <dgm:spPr/>
      <dgm:t>
        <a:bodyPr/>
        <a:lstStyle/>
        <a:p>
          <a:r>
            <a:rPr lang="en-US"/>
            <a:t>Adding additional filters to don’t change this.</a:t>
          </a:r>
          <a:endParaRPr lang="en-NZ"/>
        </a:p>
      </dgm:t>
    </dgm:pt>
    <dgm:pt modelId="{5D0E51E1-369F-4A5E-99E2-08AD1B1865F0}" type="parTrans" cxnId="{32EEED0B-B513-4904-BBB6-D4BA41C51A77}">
      <dgm:prSet/>
      <dgm:spPr/>
      <dgm:t>
        <a:bodyPr/>
        <a:lstStyle/>
        <a:p>
          <a:endParaRPr lang="en-NZ"/>
        </a:p>
      </dgm:t>
    </dgm:pt>
    <dgm:pt modelId="{33620535-B0A6-4408-8CD8-C258A6ABC538}" type="sibTrans" cxnId="{32EEED0B-B513-4904-BBB6-D4BA41C51A77}">
      <dgm:prSet/>
      <dgm:spPr/>
      <dgm:t>
        <a:bodyPr/>
        <a:lstStyle/>
        <a:p>
          <a:endParaRPr lang="en-NZ"/>
        </a:p>
      </dgm:t>
    </dgm:pt>
    <dgm:pt modelId="{3BCF24AF-F143-4958-AE3B-7E34F9D1DF5C}">
      <dgm:prSet/>
      <dgm:spPr/>
      <dgm:t>
        <a:bodyPr/>
        <a:lstStyle/>
        <a:p>
          <a:r>
            <a:rPr lang="en-US"/>
            <a:t>Performing range filters on PK are not scoped to a single Physical Partition.</a:t>
          </a:r>
          <a:endParaRPr lang="en-NZ"/>
        </a:p>
      </dgm:t>
    </dgm:pt>
    <dgm:pt modelId="{70BD8037-FA0F-44C0-BEB4-C039ECCB855F}" type="parTrans" cxnId="{6773268B-F340-46BD-8BEE-64D8C4255779}">
      <dgm:prSet/>
      <dgm:spPr/>
      <dgm:t>
        <a:bodyPr/>
        <a:lstStyle/>
        <a:p>
          <a:endParaRPr lang="en-NZ"/>
        </a:p>
      </dgm:t>
    </dgm:pt>
    <dgm:pt modelId="{0B071F6E-0938-4647-B9C6-2754113FA1E1}" type="sibTrans" cxnId="{6773268B-F340-46BD-8BEE-64D8C4255779}">
      <dgm:prSet/>
      <dgm:spPr/>
      <dgm:t>
        <a:bodyPr/>
        <a:lstStyle/>
        <a:p>
          <a:endParaRPr lang="en-NZ"/>
        </a:p>
      </dgm:t>
    </dgm:pt>
    <dgm:pt modelId="{8F956FFA-9331-4308-9FC0-72354A96E2F7}" type="pres">
      <dgm:prSet presAssocID="{BCF4B5DF-B93A-4B21-BCAF-21B13C72BAB3}" presName="linear" presStyleCnt="0">
        <dgm:presLayoutVars>
          <dgm:animLvl val="lvl"/>
          <dgm:resizeHandles val="exact"/>
        </dgm:presLayoutVars>
      </dgm:prSet>
      <dgm:spPr/>
    </dgm:pt>
    <dgm:pt modelId="{6CF26600-D7B2-4395-8CC4-CB5FCEEE18C6}" type="pres">
      <dgm:prSet presAssocID="{9ADBE7E2-3F31-45F3-BEE4-145FCA9D932F}" presName="parentText" presStyleLbl="node1" presStyleIdx="0" presStyleCnt="4">
        <dgm:presLayoutVars>
          <dgm:chMax val="0"/>
          <dgm:bulletEnabled val="1"/>
        </dgm:presLayoutVars>
      </dgm:prSet>
      <dgm:spPr/>
    </dgm:pt>
    <dgm:pt modelId="{CC6A416B-FCDE-4AFA-8889-651452A122A6}" type="pres">
      <dgm:prSet presAssocID="{09D92AD6-CA25-4672-B8E3-18A48FA47674}" presName="spacer" presStyleCnt="0"/>
      <dgm:spPr/>
    </dgm:pt>
    <dgm:pt modelId="{061886F4-FD20-4DA4-87F9-E1669F69A134}" type="pres">
      <dgm:prSet presAssocID="{7F86D7E7-4266-4562-AB16-C3B401DA5F96}" presName="parentText" presStyleLbl="node1" presStyleIdx="1" presStyleCnt="4">
        <dgm:presLayoutVars>
          <dgm:chMax val="0"/>
          <dgm:bulletEnabled val="1"/>
        </dgm:presLayoutVars>
      </dgm:prSet>
      <dgm:spPr/>
    </dgm:pt>
    <dgm:pt modelId="{1F57C086-6FE5-4B11-9661-C41BB82AECDF}" type="pres">
      <dgm:prSet presAssocID="{04D92F83-2A49-4E20-BCE6-8668B0470795}" presName="spacer" presStyleCnt="0"/>
      <dgm:spPr/>
    </dgm:pt>
    <dgm:pt modelId="{8803ABC1-14C2-4658-8916-FD7B4EBE03AB}" type="pres">
      <dgm:prSet presAssocID="{E960E926-70E5-49D9-B245-0826F5E4B7A6}" presName="parentText" presStyleLbl="node1" presStyleIdx="2" presStyleCnt="4">
        <dgm:presLayoutVars>
          <dgm:chMax val="0"/>
          <dgm:bulletEnabled val="1"/>
        </dgm:presLayoutVars>
      </dgm:prSet>
      <dgm:spPr/>
    </dgm:pt>
    <dgm:pt modelId="{8D1028F4-E9A3-4B40-BCF2-09D09EE4C05F}" type="pres">
      <dgm:prSet presAssocID="{33620535-B0A6-4408-8CD8-C258A6ABC538}" presName="spacer" presStyleCnt="0"/>
      <dgm:spPr/>
    </dgm:pt>
    <dgm:pt modelId="{8CB4795A-7ED7-46CE-A011-49342112CEDE}" type="pres">
      <dgm:prSet presAssocID="{3BCF24AF-F143-4958-AE3B-7E34F9D1DF5C}" presName="parentText" presStyleLbl="node1" presStyleIdx="3" presStyleCnt="4">
        <dgm:presLayoutVars>
          <dgm:chMax val="0"/>
          <dgm:bulletEnabled val="1"/>
        </dgm:presLayoutVars>
      </dgm:prSet>
      <dgm:spPr/>
    </dgm:pt>
  </dgm:ptLst>
  <dgm:cxnLst>
    <dgm:cxn modelId="{32EEED0B-B513-4904-BBB6-D4BA41C51A77}" srcId="{BCF4B5DF-B93A-4B21-BCAF-21B13C72BAB3}" destId="{E960E926-70E5-49D9-B245-0826F5E4B7A6}" srcOrd="2" destOrd="0" parTransId="{5D0E51E1-369F-4A5E-99E2-08AD1B1865F0}" sibTransId="{33620535-B0A6-4408-8CD8-C258A6ABC538}"/>
    <dgm:cxn modelId="{97EBCD64-5041-4CD9-B30B-2298735B2DB1}" type="presOf" srcId="{E960E926-70E5-49D9-B245-0826F5E4B7A6}" destId="{8803ABC1-14C2-4658-8916-FD7B4EBE03AB}" srcOrd="0" destOrd="0" presId="urn:microsoft.com/office/officeart/2005/8/layout/vList2"/>
    <dgm:cxn modelId="{84564950-0B6C-4686-AEFF-52C583B3F663}" type="presOf" srcId="{BCF4B5DF-B93A-4B21-BCAF-21B13C72BAB3}" destId="{8F956FFA-9331-4308-9FC0-72354A96E2F7}" srcOrd="0" destOrd="0" presId="urn:microsoft.com/office/officeart/2005/8/layout/vList2"/>
    <dgm:cxn modelId="{2D5C5A75-FF68-45A5-B639-BBB5737B899F}" type="presOf" srcId="{9ADBE7E2-3F31-45F3-BEE4-145FCA9D932F}" destId="{6CF26600-D7B2-4395-8CC4-CB5FCEEE18C6}" srcOrd="0" destOrd="0" presId="urn:microsoft.com/office/officeart/2005/8/layout/vList2"/>
    <dgm:cxn modelId="{FC071457-3944-4B3E-8429-DD2653EE0E91}" type="presOf" srcId="{3BCF24AF-F143-4958-AE3B-7E34F9D1DF5C}" destId="{8CB4795A-7ED7-46CE-A011-49342112CEDE}" srcOrd="0" destOrd="0" presId="urn:microsoft.com/office/officeart/2005/8/layout/vList2"/>
    <dgm:cxn modelId="{41B74779-D894-4223-8796-56930598CE88}" srcId="{BCF4B5DF-B93A-4B21-BCAF-21B13C72BAB3}" destId="{7F86D7E7-4266-4562-AB16-C3B401DA5F96}" srcOrd="1" destOrd="0" parTransId="{35EDF2A0-7E33-4A32-B3D6-1EE604543747}" sibTransId="{04D92F83-2A49-4E20-BCE6-8668B0470795}"/>
    <dgm:cxn modelId="{6773268B-F340-46BD-8BEE-64D8C4255779}" srcId="{BCF4B5DF-B93A-4B21-BCAF-21B13C72BAB3}" destId="{3BCF24AF-F143-4958-AE3B-7E34F9D1DF5C}" srcOrd="3" destOrd="0" parTransId="{70BD8037-FA0F-44C0-BEB4-C039ECCB855F}" sibTransId="{0B071F6E-0938-4647-B9C6-2754113FA1E1}"/>
    <dgm:cxn modelId="{623E188D-368C-413B-AD2B-9AA699ABA5D4}" type="presOf" srcId="{7F86D7E7-4266-4562-AB16-C3B401DA5F96}" destId="{061886F4-FD20-4DA4-87F9-E1669F69A134}" srcOrd="0" destOrd="0" presId="urn:microsoft.com/office/officeart/2005/8/layout/vList2"/>
    <dgm:cxn modelId="{56EB3DE9-E785-4BA4-8B61-95C764836DE8}" srcId="{BCF4B5DF-B93A-4B21-BCAF-21B13C72BAB3}" destId="{9ADBE7E2-3F31-45F3-BEE4-145FCA9D932F}" srcOrd="0" destOrd="0" parTransId="{0CB07C7B-78CA-4797-8FDB-62169D67636C}" sibTransId="{09D92AD6-CA25-4672-B8E3-18A48FA47674}"/>
    <dgm:cxn modelId="{40C62F80-A787-4342-B6ED-7C962F8DA75E}" type="presParOf" srcId="{8F956FFA-9331-4308-9FC0-72354A96E2F7}" destId="{6CF26600-D7B2-4395-8CC4-CB5FCEEE18C6}" srcOrd="0" destOrd="0" presId="urn:microsoft.com/office/officeart/2005/8/layout/vList2"/>
    <dgm:cxn modelId="{7CECD6A2-78E3-4BD4-83AE-BF93DBD896E7}" type="presParOf" srcId="{8F956FFA-9331-4308-9FC0-72354A96E2F7}" destId="{CC6A416B-FCDE-4AFA-8889-651452A122A6}" srcOrd="1" destOrd="0" presId="urn:microsoft.com/office/officeart/2005/8/layout/vList2"/>
    <dgm:cxn modelId="{D60A3F18-8685-4DDA-883D-8A681F5DFD43}" type="presParOf" srcId="{8F956FFA-9331-4308-9FC0-72354A96E2F7}" destId="{061886F4-FD20-4DA4-87F9-E1669F69A134}" srcOrd="2" destOrd="0" presId="urn:microsoft.com/office/officeart/2005/8/layout/vList2"/>
    <dgm:cxn modelId="{01995DCF-4A4A-4BEE-B7E7-E1ED969F2213}" type="presParOf" srcId="{8F956FFA-9331-4308-9FC0-72354A96E2F7}" destId="{1F57C086-6FE5-4B11-9661-C41BB82AECDF}" srcOrd="3" destOrd="0" presId="urn:microsoft.com/office/officeart/2005/8/layout/vList2"/>
    <dgm:cxn modelId="{4981AFBC-38F1-4E5E-91B2-5276DF95BB9C}" type="presParOf" srcId="{8F956FFA-9331-4308-9FC0-72354A96E2F7}" destId="{8803ABC1-14C2-4658-8916-FD7B4EBE03AB}" srcOrd="4" destOrd="0" presId="urn:microsoft.com/office/officeart/2005/8/layout/vList2"/>
    <dgm:cxn modelId="{885383D9-61F0-47E4-ADCB-1B11C58F5295}" type="presParOf" srcId="{8F956FFA-9331-4308-9FC0-72354A96E2F7}" destId="{8D1028F4-E9A3-4B40-BCF2-09D09EE4C05F}" srcOrd="5" destOrd="0" presId="urn:microsoft.com/office/officeart/2005/8/layout/vList2"/>
    <dgm:cxn modelId="{117AB67C-6447-4565-8854-36B6E110F672}" type="presParOf" srcId="{8F956FFA-9331-4308-9FC0-72354A96E2F7}" destId="{8CB4795A-7ED7-46CE-A011-49342112CED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60EB4D9-5B8C-403F-BA58-4FFE60B9F225}"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5D206821-E454-4992-8709-A61DD55647FC}">
      <dgm:prSet/>
      <dgm:spPr/>
      <dgm:t>
        <a:bodyPr/>
        <a:lstStyle/>
        <a:p>
          <a:r>
            <a:rPr lang="en-US"/>
            <a:t>Queries that don’t filter on partition keys</a:t>
          </a:r>
          <a:endParaRPr lang="en-NZ"/>
        </a:p>
      </dgm:t>
    </dgm:pt>
    <dgm:pt modelId="{74886970-BEF3-4588-8FA9-57AF9E303D88}" type="parTrans" cxnId="{A702ACE7-C7D2-4941-99E1-026BB75306B6}">
      <dgm:prSet/>
      <dgm:spPr/>
      <dgm:t>
        <a:bodyPr/>
        <a:lstStyle/>
        <a:p>
          <a:endParaRPr lang="en-NZ"/>
        </a:p>
      </dgm:t>
    </dgm:pt>
    <dgm:pt modelId="{4C2302C5-7629-4142-8677-52E8864B1CFC}" type="sibTrans" cxnId="{A702ACE7-C7D2-4941-99E1-026BB75306B6}">
      <dgm:prSet/>
      <dgm:spPr/>
      <dgm:t>
        <a:bodyPr/>
        <a:lstStyle/>
        <a:p>
          <a:endParaRPr lang="en-NZ"/>
        </a:p>
      </dgm:t>
    </dgm:pt>
    <dgm:pt modelId="{5180335F-3E52-4D44-ADAF-C948225165C0}">
      <dgm:prSet/>
      <dgm:spPr/>
      <dgm:t>
        <a:bodyPr/>
        <a:lstStyle/>
        <a:p>
          <a:r>
            <a:rPr lang="en-US"/>
            <a:t>Queries must fan-out to all physical partitions.</a:t>
          </a:r>
          <a:endParaRPr lang="en-NZ"/>
        </a:p>
      </dgm:t>
    </dgm:pt>
    <dgm:pt modelId="{A1FEE161-89CA-4BE2-8F8A-2D84CA6ABB99}" type="parTrans" cxnId="{DBE0CD28-D352-4860-BDB2-4B238323001C}">
      <dgm:prSet/>
      <dgm:spPr/>
      <dgm:t>
        <a:bodyPr/>
        <a:lstStyle/>
        <a:p>
          <a:endParaRPr lang="en-NZ"/>
        </a:p>
      </dgm:t>
    </dgm:pt>
    <dgm:pt modelId="{07511815-9B56-4FBD-9B38-2708453774BA}" type="sibTrans" cxnId="{DBE0CD28-D352-4860-BDB2-4B238323001C}">
      <dgm:prSet/>
      <dgm:spPr/>
      <dgm:t>
        <a:bodyPr/>
        <a:lstStyle/>
        <a:p>
          <a:endParaRPr lang="en-NZ"/>
        </a:p>
      </dgm:t>
    </dgm:pt>
    <dgm:pt modelId="{59DA0D6C-8C5B-4B00-93D2-A99013F133FC}">
      <dgm:prSet/>
      <dgm:spPr/>
      <dgm:t>
        <a:bodyPr/>
        <a:lstStyle/>
        <a:p>
          <a:r>
            <a:rPr lang="en-US"/>
            <a:t>Effectively run the query against each physical partition.</a:t>
          </a:r>
          <a:endParaRPr lang="en-NZ"/>
        </a:p>
      </dgm:t>
    </dgm:pt>
    <dgm:pt modelId="{B73DD551-756C-44E6-84CB-B616D1177EFE}" type="parTrans" cxnId="{C9CF4226-8A6A-4A23-AF65-F9126621C18F}">
      <dgm:prSet/>
      <dgm:spPr/>
      <dgm:t>
        <a:bodyPr/>
        <a:lstStyle/>
        <a:p>
          <a:endParaRPr lang="en-NZ"/>
        </a:p>
      </dgm:t>
    </dgm:pt>
    <dgm:pt modelId="{41387527-68AA-432A-82C0-A84D0ECE45D6}" type="sibTrans" cxnId="{C9CF4226-8A6A-4A23-AF65-F9126621C18F}">
      <dgm:prSet/>
      <dgm:spPr/>
      <dgm:t>
        <a:bodyPr/>
        <a:lstStyle/>
        <a:p>
          <a:endParaRPr lang="en-NZ"/>
        </a:p>
      </dgm:t>
    </dgm:pt>
    <dgm:pt modelId="{83FD6ADB-F5D2-4D40-B9A7-FD5DD2C7E3DA}">
      <dgm:prSet/>
      <dgm:spPr/>
      <dgm:t>
        <a:bodyPr/>
        <a:lstStyle/>
        <a:p>
          <a:r>
            <a:rPr lang="en-US"/>
            <a:t>Must wait for each query to finish before getting result.</a:t>
          </a:r>
          <a:endParaRPr lang="en-NZ"/>
        </a:p>
      </dgm:t>
    </dgm:pt>
    <dgm:pt modelId="{96587189-7264-44AF-92BC-D500EF1271A2}" type="parTrans" cxnId="{8A62006D-FA4A-443D-9A5F-51897A7DF3FF}">
      <dgm:prSet/>
      <dgm:spPr/>
      <dgm:t>
        <a:bodyPr/>
        <a:lstStyle/>
        <a:p>
          <a:endParaRPr lang="en-NZ"/>
        </a:p>
      </dgm:t>
    </dgm:pt>
    <dgm:pt modelId="{097FEBA7-B351-433F-A825-E3BECD858A3F}" type="sibTrans" cxnId="{8A62006D-FA4A-443D-9A5F-51897A7DF3FF}">
      <dgm:prSet/>
      <dgm:spPr/>
      <dgm:t>
        <a:bodyPr/>
        <a:lstStyle/>
        <a:p>
          <a:endParaRPr lang="en-NZ"/>
        </a:p>
      </dgm:t>
    </dgm:pt>
    <dgm:pt modelId="{B71AA902-D217-4771-88D3-7DDD99A33E2E}" type="pres">
      <dgm:prSet presAssocID="{260EB4D9-5B8C-403F-BA58-4FFE60B9F225}" presName="linear" presStyleCnt="0">
        <dgm:presLayoutVars>
          <dgm:animLvl val="lvl"/>
          <dgm:resizeHandles val="exact"/>
        </dgm:presLayoutVars>
      </dgm:prSet>
      <dgm:spPr/>
    </dgm:pt>
    <dgm:pt modelId="{1337F18D-B9C9-41F9-8D8B-A687C7ABD96C}" type="pres">
      <dgm:prSet presAssocID="{5D206821-E454-4992-8709-A61DD55647FC}" presName="parentText" presStyleLbl="node1" presStyleIdx="0" presStyleCnt="4">
        <dgm:presLayoutVars>
          <dgm:chMax val="0"/>
          <dgm:bulletEnabled val="1"/>
        </dgm:presLayoutVars>
      </dgm:prSet>
      <dgm:spPr/>
    </dgm:pt>
    <dgm:pt modelId="{D349C8F4-88D3-40DD-AAE1-0C448D30F800}" type="pres">
      <dgm:prSet presAssocID="{4C2302C5-7629-4142-8677-52E8864B1CFC}" presName="spacer" presStyleCnt="0"/>
      <dgm:spPr/>
    </dgm:pt>
    <dgm:pt modelId="{AE70ADD8-7F4A-47C3-84DF-9576D80AF11F}" type="pres">
      <dgm:prSet presAssocID="{5180335F-3E52-4D44-ADAF-C948225165C0}" presName="parentText" presStyleLbl="node1" presStyleIdx="1" presStyleCnt="4">
        <dgm:presLayoutVars>
          <dgm:chMax val="0"/>
          <dgm:bulletEnabled val="1"/>
        </dgm:presLayoutVars>
      </dgm:prSet>
      <dgm:spPr/>
    </dgm:pt>
    <dgm:pt modelId="{9EFDEA34-EFC7-4A17-9D24-0261EFC1E854}" type="pres">
      <dgm:prSet presAssocID="{07511815-9B56-4FBD-9B38-2708453774BA}" presName="spacer" presStyleCnt="0"/>
      <dgm:spPr/>
    </dgm:pt>
    <dgm:pt modelId="{852B9EE8-8217-4551-80E0-591625995020}" type="pres">
      <dgm:prSet presAssocID="{59DA0D6C-8C5B-4B00-93D2-A99013F133FC}" presName="parentText" presStyleLbl="node1" presStyleIdx="2" presStyleCnt="4">
        <dgm:presLayoutVars>
          <dgm:chMax val="0"/>
          <dgm:bulletEnabled val="1"/>
        </dgm:presLayoutVars>
      </dgm:prSet>
      <dgm:spPr/>
    </dgm:pt>
    <dgm:pt modelId="{8B2BA5E5-4F55-4A5C-9E4E-2829F89BBD1B}" type="pres">
      <dgm:prSet presAssocID="{41387527-68AA-432A-82C0-A84D0ECE45D6}" presName="spacer" presStyleCnt="0"/>
      <dgm:spPr/>
    </dgm:pt>
    <dgm:pt modelId="{5F283765-2FE6-49D8-83DA-4929F3CD3F70}" type="pres">
      <dgm:prSet presAssocID="{83FD6ADB-F5D2-4D40-B9A7-FD5DD2C7E3DA}" presName="parentText" presStyleLbl="node1" presStyleIdx="3" presStyleCnt="4">
        <dgm:presLayoutVars>
          <dgm:chMax val="0"/>
          <dgm:bulletEnabled val="1"/>
        </dgm:presLayoutVars>
      </dgm:prSet>
      <dgm:spPr/>
    </dgm:pt>
  </dgm:ptLst>
  <dgm:cxnLst>
    <dgm:cxn modelId="{9C6D881E-CD52-4588-A72C-B226DC9EECF3}" type="presOf" srcId="{83FD6ADB-F5D2-4D40-B9A7-FD5DD2C7E3DA}" destId="{5F283765-2FE6-49D8-83DA-4929F3CD3F70}" srcOrd="0" destOrd="0" presId="urn:microsoft.com/office/officeart/2005/8/layout/vList2"/>
    <dgm:cxn modelId="{C9CF4226-8A6A-4A23-AF65-F9126621C18F}" srcId="{260EB4D9-5B8C-403F-BA58-4FFE60B9F225}" destId="{59DA0D6C-8C5B-4B00-93D2-A99013F133FC}" srcOrd="2" destOrd="0" parTransId="{B73DD551-756C-44E6-84CB-B616D1177EFE}" sibTransId="{41387527-68AA-432A-82C0-A84D0ECE45D6}"/>
    <dgm:cxn modelId="{DBE0CD28-D352-4860-BDB2-4B238323001C}" srcId="{260EB4D9-5B8C-403F-BA58-4FFE60B9F225}" destId="{5180335F-3E52-4D44-ADAF-C948225165C0}" srcOrd="1" destOrd="0" parTransId="{A1FEE161-89CA-4BE2-8F8A-2D84CA6ABB99}" sibTransId="{07511815-9B56-4FBD-9B38-2708453774BA}"/>
    <dgm:cxn modelId="{0B2F3162-1235-4E30-8D5E-BB57336EF476}" type="presOf" srcId="{260EB4D9-5B8C-403F-BA58-4FFE60B9F225}" destId="{B71AA902-D217-4771-88D3-7DDD99A33E2E}" srcOrd="0" destOrd="0" presId="urn:microsoft.com/office/officeart/2005/8/layout/vList2"/>
    <dgm:cxn modelId="{65ACF767-2B64-4E11-A700-37943CA4BE34}" type="presOf" srcId="{59DA0D6C-8C5B-4B00-93D2-A99013F133FC}" destId="{852B9EE8-8217-4551-80E0-591625995020}" srcOrd="0" destOrd="0" presId="urn:microsoft.com/office/officeart/2005/8/layout/vList2"/>
    <dgm:cxn modelId="{8A62006D-FA4A-443D-9A5F-51897A7DF3FF}" srcId="{260EB4D9-5B8C-403F-BA58-4FFE60B9F225}" destId="{83FD6ADB-F5D2-4D40-B9A7-FD5DD2C7E3DA}" srcOrd="3" destOrd="0" parTransId="{96587189-7264-44AF-92BC-D500EF1271A2}" sibTransId="{097FEBA7-B351-433F-A825-E3BECD858A3F}"/>
    <dgm:cxn modelId="{595040B1-D5D0-4653-83F4-91D5F7EACFBA}" type="presOf" srcId="{5180335F-3E52-4D44-ADAF-C948225165C0}" destId="{AE70ADD8-7F4A-47C3-84DF-9576D80AF11F}" srcOrd="0" destOrd="0" presId="urn:microsoft.com/office/officeart/2005/8/layout/vList2"/>
    <dgm:cxn modelId="{B82EE9B5-20EE-4E77-962F-AEF326C03AA3}" type="presOf" srcId="{5D206821-E454-4992-8709-A61DD55647FC}" destId="{1337F18D-B9C9-41F9-8D8B-A687C7ABD96C}" srcOrd="0" destOrd="0" presId="urn:microsoft.com/office/officeart/2005/8/layout/vList2"/>
    <dgm:cxn modelId="{A702ACE7-C7D2-4941-99E1-026BB75306B6}" srcId="{260EB4D9-5B8C-403F-BA58-4FFE60B9F225}" destId="{5D206821-E454-4992-8709-A61DD55647FC}" srcOrd="0" destOrd="0" parTransId="{74886970-BEF3-4588-8FA9-57AF9E303D88}" sibTransId="{4C2302C5-7629-4142-8677-52E8864B1CFC}"/>
    <dgm:cxn modelId="{A5F810CE-0BEF-4AA2-9973-D1D66A72E19B}" type="presParOf" srcId="{B71AA902-D217-4771-88D3-7DDD99A33E2E}" destId="{1337F18D-B9C9-41F9-8D8B-A687C7ABD96C}" srcOrd="0" destOrd="0" presId="urn:microsoft.com/office/officeart/2005/8/layout/vList2"/>
    <dgm:cxn modelId="{D0FCF7A6-06F5-4DD3-9155-922B9CF30985}" type="presParOf" srcId="{B71AA902-D217-4771-88D3-7DDD99A33E2E}" destId="{D349C8F4-88D3-40DD-AAE1-0C448D30F800}" srcOrd="1" destOrd="0" presId="urn:microsoft.com/office/officeart/2005/8/layout/vList2"/>
    <dgm:cxn modelId="{48390038-50FD-4B4C-8606-C88F40C32841}" type="presParOf" srcId="{B71AA902-D217-4771-88D3-7DDD99A33E2E}" destId="{AE70ADD8-7F4A-47C3-84DF-9576D80AF11F}" srcOrd="2" destOrd="0" presId="urn:microsoft.com/office/officeart/2005/8/layout/vList2"/>
    <dgm:cxn modelId="{8495F4D6-0366-422E-81E8-20A0175C3E4B}" type="presParOf" srcId="{B71AA902-D217-4771-88D3-7DDD99A33E2E}" destId="{9EFDEA34-EFC7-4A17-9D24-0261EFC1E854}" srcOrd="3" destOrd="0" presId="urn:microsoft.com/office/officeart/2005/8/layout/vList2"/>
    <dgm:cxn modelId="{15FB2875-FE12-4A7C-8495-55C7F9B0BB03}" type="presParOf" srcId="{B71AA902-D217-4771-88D3-7DDD99A33E2E}" destId="{852B9EE8-8217-4551-80E0-591625995020}" srcOrd="4" destOrd="0" presId="urn:microsoft.com/office/officeart/2005/8/layout/vList2"/>
    <dgm:cxn modelId="{50A1EF02-1D10-4A79-A477-14F8C545252E}" type="presParOf" srcId="{B71AA902-D217-4771-88D3-7DDD99A33E2E}" destId="{8B2BA5E5-4F55-4A5C-9E4E-2829F89BBD1B}" srcOrd="5" destOrd="0" presId="urn:microsoft.com/office/officeart/2005/8/layout/vList2"/>
    <dgm:cxn modelId="{2AF7889E-871A-45DD-8FF1-53635419AE56}" type="presParOf" srcId="{B71AA902-D217-4771-88D3-7DDD99A33E2E}" destId="{5F283765-2FE6-49D8-83DA-4929F3CD3F7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0F82595-28AA-4F44-AFF8-821C81790A1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NZ"/>
        </a:p>
      </dgm:t>
    </dgm:pt>
    <dgm:pt modelId="{0CA2AE7F-8D68-4CBE-AB16-DA1F1AC3513C}">
      <dgm:prSet/>
      <dgm:spPr/>
      <dgm:t>
        <a:bodyPr/>
        <a:lstStyle/>
        <a:p>
          <a:r>
            <a:rPr lang="en-NZ"/>
            <a:t>Not entirely! Some are ok </a:t>
          </a:r>
          <a:r>
            <a:rPr lang="en-NZ">
              <a:sym typeface="Wingdings" panose="05000000000000000000" pitchFamily="2" charset="2"/>
            </a:rPr>
            <a:t></a:t>
          </a:r>
          <a:endParaRPr lang="en-NZ"/>
        </a:p>
      </dgm:t>
    </dgm:pt>
    <dgm:pt modelId="{F44EE73F-CDF4-4AA9-9833-96E25C3406D7}" type="parTrans" cxnId="{ECBAFB61-F659-45A6-B7D2-2CDF5794B821}">
      <dgm:prSet/>
      <dgm:spPr/>
      <dgm:t>
        <a:bodyPr/>
        <a:lstStyle/>
        <a:p>
          <a:endParaRPr lang="en-NZ"/>
        </a:p>
      </dgm:t>
    </dgm:pt>
    <dgm:pt modelId="{AAFD9871-BC39-4134-A85D-482EFCD76E44}" type="sibTrans" cxnId="{ECBAFB61-F659-45A6-B7D2-2CDF5794B821}">
      <dgm:prSet/>
      <dgm:spPr/>
      <dgm:t>
        <a:bodyPr/>
        <a:lstStyle/>
        <a:p>
          <a:endParaRPr lang="en-NZ"/>
        </a:p>
      </dgm:t>
    </dgm:pt>
    <dgm:pt modelId="{DA7146E7-ADF0-4E17-9B17-E2FD97384FC0}">
      <dgm:prSet/>
      <dgm:spPr/>
      <dgm:t>
        <a:bodyPr/>
        <a:lstStyle/>
        <a:p>
          <a:r>
            <a:rPr lang="en-NZ"/>
            <a:t>Highly likely we will have to do X-Partition Queries.</a:t>
          </a:r>
        </a:p>
      </dgm:t>
    </dgm:pt>
    <dgm:pt modelId="{4202D5DE-93E4-47BF-A790-4928F6153180}" type="parTrans" cxnId="{31333226-C2D7-4A76-967B-D80D3AC6B934}">
      <dgm:prSet/>
      <dgm:spPr/>
      <dgm:t>
        <a:bodyPr/>
        <a:lstStyle/>
        <a:p>
          <a:endParaRPr lang="en-NZ"/>
        </a:p>
      </dgm:t>
    </dgm:pt>
    <dgm:pt modelId="{984945B4-3176-4636-80BB-9D6CC484FB48}" type="sibTrans" cxnId="{31333226-C2D7-4A76-967B-D80D3AC6B934}">
      <dgm:prSet/>
      <dgm:spPr/>
      <dgm:t>
        <a:bodyPr/>
        <a:lstStyle/>
        <a:p>
          <a:endParaRPr lang="en-NZ"/>
        </a:p>
      </dgm:t>
    </dgm:pt>
    <dgm:pt modelId="{B17FC9D8-1974-4B56-B274-A0F6E96263E5}">
      <dgm:prSet/>
      <dgm:spPr/>
      <dgm:t>
        <a:bodyPr/>
        <a:lstStyle/>
        <a:p>
          <a:r>
            <a:rPr lang="en-NZ"/>
            <a:t>Can optimize X-Partition queries using client SDKs.</a:t>
          </a:r>
        </a:p>
      </dgm:t>
    </dgm:pt>
    <dgm:pt modelId="{3B5EE12D-7647-4BBB-8DB8-0E68B3FAC836}" type="parTrans" cxnId="{8155A4DC-0D7D-4F2D-B98D-95E83EFF3C90}">
      <dgm:prSet/>
      <dgm:spPr/>
      <dgm:t>
        <a:bodyPr/>
        <a:lstStyle/>
        <a:p>
          <a:endParaRPr lang="en-NZ"/>
        </a:p>
      </dgm:t>
    </dgm:pt>
    <dgm:pt modelId="{EF61A835-0A54-4654-A1E4-F5D1DAAD64E9}" type="sibTrans" cxnId="{8155A4DC-0D7D-4F2D-B98D-95E83EFF3C90}">
      <dgm:prSet/>
      <dgm:spPr/>
      <dgm:t>
        <a:bodyPr/>
        <a:lstStyle/>
        <a:p>
          <a:endParaRPr lang="en-NZ"/>
        </a:p>
      </dgm:t>
    </dgm:pt>
    <dgm:pt modelId="{48BBD9C8-FC3C-4755-B5EB-0691E610D3D6}">
      <dgm:prSet/>
      <dgm:spPr/>
      <dgm:t>
        <a:bodyPr/>
        <a:lstStyle/>
        <a:p>
          <a:r>
            <a:rPr lang="en-NZ"/>
            <a:t>Should avoid with large containers.</a:t>
          </a:r>
        </a:p>
      </dgm:t>
    </dgm:pt>
    <dgm:pt modelId="{849F4CC1-B99C-4444-8515-9EC44024A1D8}" type="parTrans" cxnId="{AD3F6E6A-1AF2-4CFF-9E31-248919ECDD76}">
      <dgm:prSet/>
      <dgm:spPr/>
      <dgm:t>
        <a:bodyPr/>
        <a:lstStyle/>
        <a:p>
          <a:endParaRPr lang="en-NZ"/>
        </a:p>
      </dgm:t>
    </dgm:pt>
    <dgm:pt modelId="{14A8E9FA-E2E1-40B0-BF5C-0F76FB7E107A}" type="sibTrans" cxnId="{AD3F6E6A-1AF2-4CFF-9E31-248919ECDD76}">
      <dgm:prSet/>
      <dgm:spPr/>
      <dgm:t>
        <a:bodyPr/>
        <a:lstStyle/>
        <a:p>
          <a:endParaRPr lang="en-NZ"/>
        </a:p>
      </dgm:t>
    </dgm:pt>
    <dgm:pt modelId="{F0FF5136-7C75-4EC2-9B1D-1F88B6DFA6FD}" type="pres">
      <dgm:prSet presAssocID="{40F82595-28AA-4F44-AFF8-821C81790A19}" presName="linear" presStyleCnt="0">
        <dgm:presLayoutVars>
          <dgm:animLvl val="lvl"/>
          <dgm:resizeHandles val="exact"/>
        </dgm:presLayoutVars>
      </dgm:prSet>
      <dgm:spPr/>
    </dgm:pt>
    <dgm:pt modelId="{964EAB71-F410-4C8E-9593-26CFB97BAD96}" type="pres">
      <dgm:prSet presAssocID="{0CA2AE7F-8D68-4CBE-AB16-DA1F1AC3513C}" presName="parentText" presStyleLbl="node1" presStyleIdx="0" presStyleCnt="4">
        <dgm:presLayoutVars>
          <dgm:chMax val="0"/>
          <dgm:bulletEnabled val="1"/>
        </dgm:presLayoutVars>
      </dgm:prSet>
      <dgm:spPr/>
    </dgm:pt>
    <dgm:pt modelId="{2C1400FB-4405-4470-BDBA-5837D09FD8A7}" type="pres">
      <dgm:prSet presAssocID="{AAFD9871-BC39-4134-A85D-482EFCD76E44}" presName="spacer" presStyleCnt="0"/>
      <dgm:spPr/>
    </dgm:pt>
    <dgm:pt modelId="{ECC903C7-035D-4DC2-9688-84A8BF68AEE3}" type="pres">
      <dgm:prSet presAssocID="{DA7146E7-ADF0-4E17-9B17-E2FD97384FC0}" presName="parentText" presStyleLbl="node1" presStyleIdx="1" presStyleCnt="4">
        <dgm:presLayoutVars>
          <dgm:chMax val="0"/>
          <dgm:bulletEnabled val="1"/>
        </dgm:presLayoutVars>
      </dgm:prSet>
      <dgm:spPr/>
    </dgm:pt>
    <dgm:pt modelId="{C706C312-EFB5-4E0F-8799-0480A56EAF02}" type="pres">
      <dgm:prSet presAssocID="{984945B4-3176-4636-80BB-9D6CC484FB48}" presName="spacer" presStyleCnt="0"/>
      <dgm:spPr/>
    </dgm:pt>
    <dgm:pt modelId="{F7488135-69F2-4D1E-9998-914893072C03}" type="pres">
      <dgm:prSet presAssocID="{B17FC9D8-1974-4B56-B274-A0F6E96263E5}" presName="parentText" presStyleLbl="node1" presStyleIdx="2" presStyleCnt="4">
        <dgm:presLayoutVars>
          <dgm:chMax val="0"/>
          <dgm:bulletEnabled val="1"/>
        </dgm:presLayoutVars>
      </dgm:prSet>
      <dgm:spPr/>
    </dgm:pt>
    <dgm:pt modelId="{D201FA2A-6735-4413-899F-A7BDAEB19F99}" type="pres">
      <dgm:prSet presAssocID="{EF61A835-0A54-4654-A1E4-F5D1DAAD64E9}" presName="spacer" presStyleCnt="0"/>
      <dgm:spPr/>
    </dgm:pt>
    <dgm:pt modelId="{02F71853-916B-4A1C-A363-874929A64AE0}" type="pres">
      <dgm:prSet presAssocID="{48BBD9C8-FC3C-4755-B5EB-0691E610D3D6}" presName="parentText" presStyleLbl="node1" presStyleIdx="3" presStyleCnt="4">
        <dgm:presLayoutVars>
          <dgm:chMax val="0"/>
          <dgm:bulletEnabled val="1"/>
        </dgm:presLayoutVars>
      </dgm:prSet>
      <dgm:spPr/>
    </dgm:pt>
  </dgm:ptLst>
  <dgm:cxnLst>
    <dgm:cxn modelId="{31333226-C2D7-4A76-967B-D80D3AC6B934}" srcId="{40F82595-28AA-4F44-AFF8-821C81790A19}" destId="{DA7146E7-ADF0-4E17-9B17-E2FD97384FC0}" srcOrd="1" destOrd="0" parTransId="{4202D5DE-93E4-47BF-A790-4928F6153180}" sibTransId="{984945B4-3176-4636-80BB-9D6CC484FB48}"/>
    <dgm:cxn modelId="{8098CE2D-BD4D-4E6B-8B2C-EDAADE8A86BD}" type="presOf" srcId="{B17FC9D8-1974-4B56-B274-A0F6E96263E5}" destId="{F7488135-69F2-4D1E-9998-914893072C03}" srcOrd="0" destOrd="0" presId="urn:microsoft.com/office/officeart/2005/8/layout/vList2"/>
    <dgm:cxn modelId="{ECBAFB61-F659-45A6-B7D2-2CDF5794B821}" srcId="{40F82595-28AA-4F44-AFF8-821C81790A19}" destId="{0CA2AE7F-8D68-4CBE-AB16-DA1F1AC3513C}" srcOrd="0" destOrd="0" parTransId="{F44EE73F-CDF4-4AA9-9833-96E25C3406D7}" sibTransId="{AAFD9871-BC39-4134-A85D-482EFCD76E44}"/>
    <dgm:cxn modelId="{AD3F6E6A-1AF2-4CFF-9E31-248919ECDD76}" srcId="{40F82595-28AA-4F44-AFF8-821C81790A19}" destId="{48BBD9C8-FC3C-4755-B5EB-0691E610D3D6}" srcOrd="3" destOrd="0" parTransId="{849F4CC1-B99C-4444-8515-9EC44024A1D8}" sibTransId="{14A8E9FA-E2E1-40B0-BF5C-0F76FB7E107A}"/>
    <dgm:cxn modelId="{11F53770-180B-4C4E-8251-9E1B8E7EFDD2}" type="presOf" srcId="{DA7146E7-ADF0-4E17-9B17-E2FD97384FC0}" destId="{ECC903C7-035D-4DC2-9688-84A8BF68AEE3}" srcOrd="0" destOrd="0" presId="urn:microsoft.com/office/officeart/2005/8/layout/vList2"/>
    <dgm:cxn modelId="{E7688997-1FA5-42F6-8E60-8B4124CCE359}" type="presOf" srcId="{0CA2AE7F-8D68-4CBE-AB16-DA1F1AC3513C}" destId="{964EAB71-F410-4C8E-9593-26CFB97BAD96}" srcOrd="0" destOrd="0" presId="urn:microsoft.com/office/officeart/2005/8/layout/vList2"/>
    <dgm:cxn modelId="{36537EAA-0854-4DA5-AF04-CF4FD5C7BF93}" type="presOf" srcId="{40F82595-28AA-4F44-AFF8-821C81790A19}" destId="{F0FF5136-7C75-4EC2-9B1D-1F88B6DFA6FD}" srcOrd="0" destOrd="0" presId="urn:microsoft.com/office/officeart/2005/8/layout/vList2"/>
    <dgm:cxn modelId="{EEB6ADC9-0C7D-452C-A38E-35F69934D557}" type="presOf" srcId="{48BBD9C8-FC3C-4755-B5EB-0691E610D3D6}" destId="{02F71853-916B-4A1C-A363-874929A64AE0}" srcOrd="0" destOrd="0" presId="urn:microsoft.com/office/officeart/2005/8/layout/vList2"/>
    <dgm:cxn modelId="{8155A4DC-0D7D-4F2D-B98D-95E83EFF3C90}" srcId="{40F82595-28AA-4F44-AFF8-821C81790A19}" destId="{B17FC9D8-1974-4B56-B274-A0F6E96263E5}" srcOrd="2" destOrd="0" parTransId="{3B5EE12D-7647-4BBB-8DB8-0E68B3FAC836}" sibTransId="{EF61A835-0A54-4654-A1E4-F5D1DAAD64E9}"/>
    <dgm:cxn modelId="{E606AF98-855E-418A-9DEB-461997A2DA1B}" type="presParOf" srcId="{F0FF5136-7C75-4EC2-9B1D-1F88B6DFA6FD}" destId="{964EAB71-F410-4C8E-9593-26CFB97BAD96}" srcOrd="0" destOrd="0" presId="urn:microsoft.com/office/officeart/2005/8/layout/vList2"/>
    <dgm:cxn modelId="{5100AC76-4FB5-4C17-BE14-FE263A231E4A}" type="presParOf" srcId="{F0FF5136-7C75-4EC2-9B1D-1F88B6DFA6FD}" destId="{2C1400FB-4405-4470-BDBA-5837D09FD8A7}" srcOrd="1" destOrd="0" presId="urn:microsoft.com/office/officeart/2005/8/layout/vList2"/>
    <dgm:cxn modelId="{671DA49A-86EA-4387-BD40-EAC8E77AA3F6}" type="presParOf" srcId="{F0FF5136-7C75-4EC2-9B1D-1F88B6DFA6FD}" destId="{ECC903C7-035D-4DC2-9688-84A8BF68AEE3}" srcOrd="2" destOrd="0" presId="urn:microsoft.com/office/officeart/2005/8/layout/vList2"/>
    <dgm:cxn modelId="{05C4D340-0028-4009-84F9-9365B6F6CDA3}" type="presParOf" srcId="{F0FF5136-7C75-4EC2-9B1D-1F88B6DFA6FD}" destId="{C706C312-EFB5-4E0F-8799-0480A56EAF02}" srcOrd="3" destOrd="0" presId="urn:microsoft.com/office/officeart/2005/8/layout/vList2"/>
    <dgm:cxn modelId="{B4B4E592-6324-49B7-AAA9-651AD681CC1C}" type="presParOf" srcId="{F0FF5136-7C75-4EC2-9B1D-1F88B6DFA6FD}" destId="{F7488135-69F2-4D1E-9998-914893072C03}" srcOrd="4" destOrd="0" presId="urn:microsoft.com/office/officeart/2005/8/layout/vList2"/>
    <dgm:cxn modelId="{A10B01E3-26EE-47CC-BB3F-E8A7C5B94BF3}" type="presParOf" srcId="{F0FF5136-7C75-4EC2-9B1D-1F88B6DFA6FD}" destId="{D201FA2A-6735-4413-899F-A7BDAEB19F99}" srcOrd="5" destOrd="0" presId="urn:microsoft.com/office/officeart/2005/8/layout/vList2"/>
    <dgm:cxn modelId="{F9D78675-145F-4FC5-9B70-6C053FFAB82E}" type="presParOf" srcId="{F0FF5136-7C75-4EC2-9B1D-1F88B6DFA6FD}" destId="{02F71853-916B-4A1C-A363-874929A64AE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E34B679-61BC-427A-9BED-50DFE8D220A9}"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NZ"/>
        </a:p>
      </dgm:t>
    </dgm:pt>
    <dgm:pt modelId="{26CB0B18-C804-4A8B-9347-B7C893B50BB5}">
      <dgm:prSet/>
      <dgm:spPr/>
      <dgm:t>
        <a:bodyPr/>
        <a:lstStyle/>
        <a:p>
          <a:r>
            <a:rPr lang="en-NZ"/>
            <a:t>Hard limit.</a:t>
          </a:r>
        </a:p>
      </dgm:t>
    </dgm:pt>
    <dgm:pt modelId="{31051021-4394-486D-89E0-1053BD45B011}" type="parTrans" cxnId="{C437BB93-7C7F-48E8-B9E0-6ADDB2F9C2F8}">
      <dgm:prSet/>
      <dgm:spPr/>
      <dgm:t>
        <a:bodyPr/>
        <a:lstStyle/>
        <a:p>
          <a:endParaRPr lang="en-NZ"/>
        </a:p>
      </dgm:t>
    </dgm:pt>
    <dgm:pt modelId="{C18B3BD3-8C63-4E05-AEE7-900F7AEF78C7}" type="sibTrans" cxnId="{C437BB93-7C7F-48E8-B9E0-6ADDB2F9C2F8}">
      <dgm:prSet/>
      <dgm:spPr/>
      <dgm:t>
        <a:bodyPr/>
        <a:lstStyle/>
        <a:p>
          <a:endParaRPr lang="en-NZ"/>
        </a:p>
      </dgm:t>
    </dgm:pt>
    <dgm:pt modelId="{60DBA402-4D1B-4E3A-9FD3-BFADDC834426}">
      <dgm:prSet/>
      <dgm:spPr/>
      <dgm:t>
        <a:bodyPr/>
        <a:lstStyle/>
        <a:p>
          <a:r>
            <a:rPr lang="en-NZ"/>
            <a:t>Pay for provisioned RU/s per hour.</a:t>
          </a:r>
        </a:p>
      </dgm:t>
    </dgm:pt>
    <dgm:pt modelId="{96CA64BC-0B9C-4474-BF51-9217496E6510}" type="parTrans" cxnId="{D9C27EF9-36BD-4D51-909A-88EB9262123F}">
      <dgm:prSet/>
      <dgm:spPr/>
      <dgm:t>
        <a:bodyPr/>
        <a:lstStyle/>
        <a:p>
          <a:endParaRPr lang="en-NZ"/>
        </a:p>
      </dgm:t>
    </dgm:pt>
    <dgm:pt modelId="{E9DBA490-32AC-48AF-B108-23C39B74C446}" type="sibTrans" cxnId="{D9C27EF9-36BD-4D51-909A-88EB9262123F}">
      <dgm:prSet/>
      <dgm:spPr/>
      <dgm:t>
        <a:bodyPr/>
        <a:lstStyle/>
        <a:p>
          <a:endParaRPr lang="en-NZ"/>
        </a:p>
      </dgm:t>
    </dgm:pt>
    <dgm:pt modelId="{E34BB979-7B93-4CB4-ABC8-464DE933CC18}">
      <dgm:prSet/>
      <dgm:spPr/>
      <dgm:t>
        <a:bodyPr/>
        <a:lstStyle/>
        <a:p>
          <a:r>
            <a:rPr lang="en-NZ"/>
            <a:t>Increments of 100 RU/s</a:t>
          </a:r>
        </a:p>
      </dgm:t>
    </dgm:pt>
    <dgm:pt modelId="{6F00489D-876D-41A9-A3E1-B99CD8BF37F6}" type="parTrans" cxnId="{52326B5B-8A66-4BCC-B44A-24AAA3AE4F54}">
      <dgm:prSet/>
      <dgm:spPr/>
      <dgm:t>
        <a:bodyPr/>
        <a:lstStyle/>
        <a:p>
          <a:endParaRPr lang="en-NZ"/>
        </a:p>
      </dgm:t>
    </dgm:pt>
    <dgm:pt modelId="{5B4330CB-0137-42C0-8ACC-CE07814BC914}" type="sibTrans" cxnId="{52326B5B-8A66-4BCC-B44A-24AAA3AE4F54}">
      <dgm:prSet/>
      <dgm:spPr/>
      <dgm:t>
        <a:bodyPr/>
        <a:lstStyle/>
        <a:p>
          <a:endParaRPr lang="en-NZ"/>
        </a:p>
      </dgm:t>
    </dgm:pt>
    <dgm:pt modelId="{742A4465-DAFC-4224-B34F-45E820B34047}">
      <dgm:prSet/>
      <dgm:spPr/>
      <dgm:t>
        <a:bodyPr/>
        <a:lstStyle/>
        <a:p>
          <a:r>
            <a:rPr lang="en-NZ"/>
            <a:t>Capacity Planning Required.</a:t>
          </a:r>
        </a:p>
      </dgm:t>
    </dgm:pt>
    <dgm:pt modelId="{C61ED378-21DD-4160-9536-C670E39452D5}" type="parTrans" cxnId="{7CFD0EE8-32B8-4338-9CDD-8844B795A24A}">
      <dgm:prSet/>
      <dgm:spPr/>
      <dgm:t>
        <a:bodyPr/>
        <a:lstStyle/>
        <a:p>
          <a:endParaRPr lang="en-NZ"/>
        </a:p>
      </dgm:t>
    </dgm:pt>
    <dgm:pt modelId="{09C2871E-2F25-480D-9A78-5F18658C58C3}" type="sibTrans" cxnId="{7CFD0EE8-32B8-4338-9CDD-8844B795A24A}">
      <dgm:prSet/>
      <dgm:spPr/>
      <dgm:t>
        <a:bodyPr/>
        <a:lstStyle/>
        <a:p>
          <a:endParaRPr lang="en-NZ"/>
        </a:p>
      </dgm:t>
    </dgm:pt>
    <dgm:pt modelId="{72639429-F1ED-45D2-AC80-0251C32621DA}">
      <dgm:prSet/>
      <dgm:spPr/>
      <dgm:t>
        <a:bodyPr/>
        <a:lstStyle/>
        <a:p>
          <a:r>
            <a:rPr lang="en-NZ"/>
            <a:t>Rate Limiting if consumption &gt; capacity.</a:t>
          </a:r>
        </a:p>
      </dgm:t>
    </dgm:pt>
    <dgm:pt modelId="{ACA825A9-8856-4633-AB64-A1EC48E90F90}" type="parTrans" cxnId="{45FB086F-ADDD-4603-BA35-1D267B1F9C36}">
      <dgm:prSet/>
      <dgm:spPr/>
      <dgm:t>
        <a:bodyPr/>
        <a:lstStyle/>
        <a:p>
          <a:endParaRPr lang="en-NZ"/>
        </a:p>
      </dgm:t>
    </dgm:pt>
    <dgm:pt modelId="{5076B75B-A819-477D-8E66-63D87C1F05F0}" type="sibTrans" cxnId="{45FB086F-ADDD-4603-BA35-1D267B1F9C36}">
      <dgm:prSet/>
      <dgm:spPr/>
      <dgm:t>
        <a:bodyPr/>
        <a:lstStyle/>
        <a:p>
          <a:endParaRPr lang="en-NZ"/>
        </a:p>
      </dgm:t>
    </dgm:pt>
    <dgm:pt modelId="{53BEFB99-B4C6-4921-91C1-87E08A316CB8}">
      <dgm:prSet/>
      <dgm:spPr/>
      <dgm:t>
        <a:bodyPr/>
        <a:lstStyle/>
        <a:p>
          <a:r>
            <a:rPr lang="en-NZ"/>
            <a:t>Best for stable, predictable workloads</a:t>
          </a:r>
        </a:p>
      </dgm:t>
    </dgm:pt>
    <dgm:pt modelId="{50E81ED2-F499-4DDB-8454-44F43C2F60D1}" type="parTrans" cxnId="{3C4D8CEE-A26E-4F4A-AB0B-81B35C6F469C}">
      <dgm:prSet/>
      <dgm:spPr/>
      <dgm:t>
        <a:bodyPr/>
        <a:lstStyle/>
        <a:p>
          <a:endParaRPr lang="en-NZ"/>
        </a:p>
      </dgm:t>
    </dgm:pt>
    <dgm:pt modelId="{50679F01-617B-4C6B-9C33-189B9F82EA6B}" type="sibTrans" cxnId="{3C4D8CEE-A26E-4F4A-AB0B-81B35C6F469C}">
      <dgm:prSet/>
      <dgm:spPr/>
      <dgm:t>
        <a:bodyPr/>
        <a:lstStyle/>
        <a:p>
          <a:endParaRPr lang="en-NZ"/>
        </a:p>
      </dgm:t>
    </dgm:pt>
    <dgm:pt modelId="{DA0FBE19-C058-477D-91B6-FDE0705532E6}" type="pres">
      <dgm:prSet presAssocID="{8E34B679-61BC-427A-9BED-50DFE8D220A9}" presName="linear" presStyleCnt="0">
        <dgm:presLayoutVars>
          <dgm:animLvl val="lvl"/>
          <dgm:resizeHandles val="exact"/>
        </dgm:presLayoutVars>
      </dgm:prSet>
      <dgm:spPr/>
    </dgm:pt>
    <dgm:pt modelId="{483CED51-B2A1-4297-A943-AEB20D610E43}" type="pres">
      <dgm:prSet presAssocID="{26CB0B18-C804-4A8B-9347-B7C893B50BB5}" presName="parentText" presStyleLbl="node1" presStyleIdx="0" presStyleCnt="6">
        <dgm:presLayoutVars>
          <dgm:chMax val="0"/>
          <dgm:bulletEnabled val="1"/>
        </dgm:presLayoutVars>
      </dgm:prSet>
      <dgm:spPr/>
    </dgm:pt>
    <dgm:pt modelId="{D0BF8274-3409-4C33-9C57-26AF4B2A39B9}" type="pres">
      <dgm:prSet presAssocID="{C18B3BD3-8C63-4E05-AEE7-900F7AEF78C7}" presName="spacer" presStyleCnt="0"/>
      <dgm:spPr/>
    </dgm:pt>
    <dgm:pt modelId="{52E15959-8E17-4637-8EED-7CDE134F1E20}" type="pres">
      <dgm:prSet presAssocID="{60DBA402-4D1B-4E3A-9FD3-BFADDC834426}" presName="parentText" presStyleLbl="node1" presStyleIdx="1" presStyleCnt="6">
        <dgm:presLayoutVars>
          <dgm:chMax val="0"/>
          <dgm:bulletEnabled val="1"/>
        </dgm:presLayoutVars>
      </dgm:prSet>
      <dgm:spPr/>
    </dgm:pt>
    <dgm:pt modelId="{338C4AB3-375C-488A-846A-D82CC61A8990}" type="pres">
      <dgm:prSet presAssocID="{E9DBA490-32AC-48AF-B108-23C39B74C446}" presName="spacer" presStyleCnt="0"/>
      <dgm:spPr/>
    </dgm:pt>
    <dgm:pt modelId="{20EA6C6B-D2E3-4224-970C-BB19CCDA92BB}" type="pres">
      <dgm:prSet presAssocID="{E34BB979-7B93-4CB4-ABC8-464DE933CC18}" presName="parentText" presStyleLbl="node1" presStyleIdx="2" presStyleCnt="6">
        <dgm:presLayoutVars>
          <dgm:chMax val="0"/>
          <dgm:bulletEnabled val="1"/>
        </dgm:presLayoutVars>
      </dgm:prSet>
      <dgm:spPr/>
    </dgm:pt>
    <dgm:pt modelId="{655AD8A4-C578-473F-AF08-616B18E011FC}" type="pres">
      <dgm:prSet presAssocID="{5B4330CB-0137-42C0-8ACC-CE07814BC914}" presName="spacer" presStyleCnt="0"/>
      <dgm:spPr/>
    </dgm:pt>
    <dgm:pt modelId="{EEC75E19-76DD-446A-8371-14118DADE5E4}" type="pres">
      <dgm:prSet presAssocID="{742A4465-DAFC-4224-B34F-45E820B34047}" presName="parentText" presStyleLbl="node1" presStyleIdx="3" presStyleCnt="6">
        <dgm:presLayoutVars>
          <dgm:chMax val="0"/>
          <dgm:bulletEnabled val="1"/>
        </dgm:presLayoutVars>
      </dgm:prSet>
      <dgm:spPr/>
    </dgm:pt>
    <dgm:pt modelId="{7589A052-BDB3-4168-B19A-238419869DD4}" type="pres">
      <dgm:prSet presAssocID="{09C2871E-2F25-480D-9A78-5F18658C58C3}" presName="spacer" presStyleCnt="0"/>
      <dgm:spPr/>
    </dgm:pt>
    <dgm:pt modelId="{1F77616F-715C-4509-97DA-5DB7B2C9DF34}" type="pres">
      <dgm:prSet presAssocID="{72639429-F1ED-45D2-AC80-0251C32621DA}" presName="parentText" presStyleLbl="node1" presStyleIdx="4" presStyleCnt="6">
        <dgm:presLayoutVars>
          <dgm:chMax val="0"/>
          <dgm:bulletEnabled val="1"/>
        </dgm:presLayoutVars>
      </dgm:prSet>
      <dgm:spPr/>
    </dgm:pt>
    <dgm:pt modelId="{26F17737-BBDD-4A01-8D34-1F4F89E2F113}" type="pres">
      <dgm:prSet presAssocID="{5076B75B-A819-477D-8E66-63D87C1F05F0}" presName="spacer" presStyleCnt="0"/>
      <dgm:spPr/>
    </dgm:pt>
    <dgm:pt modelId="{3D7CD516-553A-4F55-A690-493E30F8806E}" type="pres">
      <dgm:prSet presAssocID="{53BEFB99-B4C6-4921-91C1-87E08A316CB8}" presName="parentText" presStyleLbl="node1" presStyleIdx="5" presStyleCnt="6">
        <dgm:presLayoutVars>
          <dgm:chMax val="0"/>
          <dgm:bulletEnabled val="1"/>
        </dgm:presLayoutVars>
      </dgm:prSet>
      <dgm:spPr/>
    </dgm:pt>
  </dgm:ptLst>
  <dgm:cxnLst>
    <dgm:cxn modelId="{00845108-1F15-404B-834F-01E18B86027B}" type="presOf" srcId="{72639429-F1ED-45D2-AC80-0251C32621DA}" destId="{1F77616F-715C-4509-97DA-5DB7B2C9DF34}" srcOrd="0" destOrd="0" presId="urn:microsoft.com/office/officeart/2005/8/layout/vList2"/>
    <dgm:cxn modelId="{52326B5B-8A66-4BCC-B44A-24AAA3AE4F54}" srcId="{8E34B679-61BC-427A-9BED-50DFE8D220A9}" destId="{E34BB979-7B93-4CB4-ABC8-464DE933CC18}" srcOrd="2" destOrd="0" parTransId="{6F00489D-876D-41A9-A3E1-B99CD8BF37F6}" sibTransId="{5B4330CB-0137-42C0-8ACC-CE07814BC914}"/>
    <dgm:cxn modelId="{9E8C5148-1034-4F71-86D5-806F91CAE340}" type="presOf" srcId="{53BEFB99-B4C6-4921-91C1-87E08A316CB8}" destId="{3D7CD516-553A-4F55-A690-493E30F8806E}" srcOrd="0" destOrd="0" presId="urn:microsoft.com/office/officeart/2005/8/layout/vList2"/>
    <dgm:cxn modelId="{45FB086F-ADDD-4603-BA35-1D267B1F9C36}" srcId="{8E34B679-61BC-427A-9BED-50DFE8D220A9}" destId="{72639429-F1ED-45D2-AC80-0251C32621DA}" srcOrd="4" destOrd="0" parTransId="{ACA825A9-8856-4633-AB64-A1EC48E90F90}" sibTransId="{5076B75B-A819-477D-8E66-63D87C1F05F0}"/>
    <dgm:cxn modelId="{A3979973-FE23-4A63-B435-56FCB2625A0D}" type="presOf" srcId="{8E34B679-61BC-427A-9BED-50DFE8D220A9}" destId="{DA0FBE19-C058-477D-91B6-FDE0705532E6}" srcOrd="0" destOrd="0" presId="urn:microsoft.com/office/officeart/2005/8/layout/vList2"/>
    <dgm:cxn modelId="{5DF5E854-D8F1-4AC5-8880-DC94B7D2DA0E}" type="presOf" srcId="{742A4465-DAFC-4224-B34F-45E820B34047}" destId="{EEC75E19-76DD-446A-8371-14118DADE5E4}" srcOrd="0" destOrd="0" presId="urn:microsoft.com/office/officeart/2005/8/layout/vList2"/>
    <dgm:cxn modelId="{C437BB93-7C7F-48E8-B9E0-6ADDB2F9C2F8}" srcId="{8E34B679-61BC-427A-9BED-50DFE8D220A9}" destId="{26CB0B18-C804-4A8B-9347-B7C893B50BB5}" srcOrd="0" destOrd="0" parTransId="{31051021-4394-486D-89E0-1053BD45B011}" sibTransId="{C18B3BD3-8C63-4E05-AEE7-900F7AEF78C7}"/>
    <dgm:cxn modelId="{A26BFC9F-099F-45FD-8A9F-E450289A6A75}" type="presOf" srcId="{E34BB979-7B93-4CB4-ABC8-464DE933CC18}" destId="{20EA6C6B-D2E3-4224-970C-BB19CCDA92BB}" srcOrd="0" destOrd="0" presId="urn:microsoft.com/office/officeart/2005/8/layout/vList2"/>
    <dgm:cxn modelId="{818899DC-BD7E-4D96-B057-AC38BDF20297}" type="presOf" srcId="{60DBA402-4D1B-4E3A-9FD3-BFADDC834426}" destId="{52E15959-8E17-4637-8EED-7CDE134F1E20}" srcOrd="0" destOrd="0" presId="urn:microsoft.com/office/officeart/2005/8/layout/vList2"/>
    <dgm:cxn modelId="{7CFD0EE8-32B8-4338-9CDD-8844B795A24A}" srcId="{8E34B679-61BC-427A-9BED-50DFE8D220A9}" destId="{742A4465-DAFC-4224-B34F-45E820B34047}" srcOrd="3" destOrd="0" parTransId="{C61ED378-21DD-4160-9536-C670E39452D5}" sibTransId="{09C2871E-2F25-480D-9A78-5F18658C58C3}"/>
    <dgm:cxn modelId="{3C4D8CEE-A26E-4F4A-AB0B-81B35C6F469C}" srcId="{8E34B679-61BC-427A-9BED-50DFE8D220A9}" destId="{53BEFB99-B4C6-4921-91C1-87E08A316CB8}" srcOrd="5" destOrd="0" parTransId="{50E81ED2-F499-4DDB-8454-44F43C2F60D1}" sibTransId="{50679F01-617B-4C6B-9C33-189B9F82EA6B}"/>
    <dgm:cxn modelId="{D9C27EF9-36BD-4D51-909A-88EB9262123F}" srcId="{8E34B679-61BC-427A-9BED-50DFE8D220A9}" destId="{60DBA402-4D1B-4E3A-9FD3-BFADDC834426}" srcOrd="1" destOrd="0" parTransId="{96CA64BC-0B9C-4474-BF51-9217496E6510}" sibTransId="{E9DBA490-32AC-48AF-B108-23C39B74C446}"/>
    <dgm:cxn modelId="{D58120FD-EDDC-4ED4-97FB-A5A8B496D881}" type="presOf" srcId="{26CB0B18-C804-4A8B-9347-B7C893B50BB5}" destId="{483CED51-B2A1-4297-A943-AEB20D610E43}" srcOrd="0" destOrd="0" presId="urn:microsoft.com/office/officeart/2005/8/layout/vList2"/>
    <dgm:cxn modelId="{A9C09CA4-FB0D-45F6-BBDC-4AC5A0AE9E0F}" type="presParOf" srcId="{DA0FBE19-C058-477D-91B6-FDE0705532E6}" destId="{483CED51-B2A1-4297-A943-AEB20D610E43}" srcOrd="0" destOrd="0" presId="urn:microsoft.com/office/officeart/2005/8/layout/vList2"/>
    <dgm:cxn modelId="{3E638235-7BF0-4355-B348-C43FC910D163}" type="presParOf" srcId="{DA0FBE19-C058-477D-91B6-FDE0705532E6}" destId="{D0BF8274-3409-4C33-9C57-26AF4B2A39B9}" srcOrd="1" destOrd="0" presId="urn:microsoft.com/office/officeart/2005/8/layout/vList2"/>
    <dgm:cxn modelId="{A252CB59-792F-416A-961B-BEE378283C3C}" type="presParOf" srcId="{DA0FBE19-C058-477D-91B6-FDE0705532E6}" destId="{52E15959-8E17-4637-8EED-7CDE134F1E20}" srcOrd="2" destOrd="0" presId="urn:microsoft.com/office/officeart/2005/8/layout/vList2"/>
    <dgm:cxn modelId="{26D14919-EA48-47F6-99C2-D759AB79B606}" type="presParOf" srcId="{DA0FBE19-C058-477D-91B6-FDE0705532E6}" destId="{338C4AB3-375C-488A-846A-D82CC61A8990}" srcOrd="3" destOrd="0" presId="urn:microsoft.com/office/officeart/2005/8/layout/vList2"/>
    <dgm:cxn modelId="{9A7F0125-48C9-4DFC-9026-1B89B9263F8C}" type="presParOf" srcId="{DA0FBE19-C058-477D-91B6-FDE0705532E6}" destId="{20EA6C6B-D2E3-4224-970C-BB19CCDA92BB}" srcOrd="4" destOrd="0" presId="urn:microsoft.com/office/officeart/2005/8/layout/vList2"/>
    <dgm:cxn modelId="{1F902B69-77B6-4737-8788-EE91B7779284}" type="presParOf" srcId="{DA0FBE19-C058-477D-91B6-FDE0705532E6}" destId="{655AD8A4-C578-473F-AF08-616B18E011FC}" srcOrd="5" destOrd="0" presId="urn:microsoft.com/office/officeart/2005/8/layout/vList2"/>
    <dgm:cxn modelId="{16480DBD-1786-49E6-BCE2-ACDAACADB3F7}" type="presParOf" srcId="{DA0FBE19-C058-477D-91B6-FDE0705532E6}" destId="{EEC75E19-76DD-446A-8371-14118DADE5E4}" srcOrd="6" destOrd="0" presId="urn:microsoft.com/office/officeart/2005/8/layout/vList2"/>
    <dgm:cxn modelId="{3966D647-E82D-4FF8-8531-EA37F9E45DD8}" type="presParOf" srcId="{DA0FBE19-C058-477D-91B6-FDE0705532E6}" destId="{7589A052-BDB3-4168-B19A-238419869DD4}" srcOrd="7" destOrd="0" presId="urn:microsoft.com/office/officeart/2005/8/layout/vList2"/>
    <dgm:cxn modelId="{74C2A0E0-D405-44B8-A7FE-FFBC411E241A}" type="presParOf" srcId="{DA0FBE19-C058-477D-91B6-FDE0705532E6}" destId="{1F77616F-715C-4509-97DA-5DB7B2C9DF34}" srcOrd="8" destOrd="0" presId="urn:microsoft.com/office/officeart/2005/8/layout/vList2"/>
    <dgm:cxn modelId="{70332BC6-3D23-4B70-A2E0-E3F547E53DF6}" type="presParOf" srcId="{DA0FBE19-C058-477D-91B6-FDE0705532E6}" destId="{26F17737-BBDD-4A01-8D34-1F4F89E2F113}" srcOrd="9" destOrd="0" presId="urn:microsoft.com/office/officeart/2005/8/layout/vList2"/>
    <dgm:cxn modelId="{B5A4741F-B65B-4B2B-88D4-2219567F1D65}" type="presParOf" srcId="{DA0FBE19-C058-477D-91B6-FDE0705532E6}" destId="{3D7CD516-553A-4F55-A690-493E30F8806E}"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0CC850E-C15A-42A7-B1D0-A5BD643CF9D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NZ"/>
        </a:p>
      </dgm:t>
    </dgm:pt>
    <dgm:pt modelId="{AE0D6A7C-2468-418D-9E7D-4A7A0BD3CD25}">
      <dgm:prSet/>
      <dgm:spPr/>
      <dgm:t>
        <a:bodyPr/>
        <a:lstStyle/>
        <a:p>
          <a:r>
            <a:rPr lang="en-NZ"/>
            <a:t>Strategize how you will query your data and model your data accordingly.</a:t>
          </a:r>
        </a:p>
      </dgm:t>
    </dgm:pt>
    <dgm:pt modelId="{AE7ACC56-6374-4C80-8FFB-F735C5519D83}" type="parTrans" cxnId="{F2445EE3-02C0-405C-A4D1-0FC62EA09DE5}">
      <dgm:prSet/>
      <dgm:spPr/>
      <dgm:t>
        <a:bodyPr/>
        <a:lstStyle/>
        <a:p>
          <a:endParaRPr lang="en-NZ"/>
        </a:p>
      </dgm:t>
    </dgm:pt>
    <dgm:pt modelId="{3D3C274A-BFCC-4FB0-ACAA-F5F50995D876}" type="sibTrans" cxnId="{F2445EE3-02C0-405C-A4D1-0FC62EA09DE5}">
      <dgm:prSet/>
      <dgm:spPr/>
      <dgm:t>
        <a:bodyPr/>
        <a:lstStyle/>
        <a:p>
          <a:endParaRPr lang="en-NZ"/>
        </a:p>
      </dgm:t>
    </dgm:pt>
    <dgm:pt modelId="{887F41F7-1007-4045-BA34-2908A5728C79}">
      <dgm:prSet/>
      <dgm:spPr/>
      <dgm:t>
        <a:bodyPr/>
        <a:lstStyle/>
        <a:p>
          <a:r>
            <a:rPr lang="en-NZ"/>
            <a:t>Pick a partition key that evenly distributes to achieve optimal scale.</a:t>
          </a:r>
        </a:p>
      </dgm:t>
    </dgm:pt>
    <dgm:pt modelId="{9E00B82F-6E4C-45D7-9F89-7563365020B5}" type="parTrans" cxnId="{C6597C7C-E0C0-4AE8-BC96-8A179325803C}">
      <dgm:prSet/>
      <dgm:spPr/>
      <dgm:t>
        <a:bodyPr/>
        <a:lstStyle/>
        <a:p>
          <a:endParaRPr lang="en-NZ"/>
        </a:p>
      </dgm:t>
    </dgm:pt>
    <dgm:pt modelId="{1187ABFF-0F81-4C4F-9275-AAB28EDAF078}" type="sibTrans" cxnId="{C6597C7C-E0C0-4AE8-BC96-8A179325803C}">
      <dgm:prSet/>
      <dgm:spPr/>
      <dgm:t>
        <a:bodyPr/>
        <a:lstStyle/>
        <a:p>
          <a:endParaRPr lang="en-NZ"/>
        </a:p>
      </dgm:t>
    </dgm:pt>
    <dgm:pt modelId="{DFE74B6E-FF57-4517-AF4B-EE29867B584C}">
      <dgm:prSet/>
      <dgm:spPr/>
      <dgm:t>
        <a:bodyPr/>
        <a:lstStyle/>
        <a:p>
          <a:r>
            <a:rPr lang="en-NZ"/>
            <a:t>Explore free + Serverless throughput options in Dev to formulate how much throughput you will need.</a:t>
          </a:r>
        </a:p>
      </dgm:t>
    </dgm:pt>
    <dgm:pt modelId="{C7A054E9-AF80-4C78-A813-5D16E7AE14A8}" type="parTrans" cxnId="{636098C1-8FA6-4F55-9E91-4C650D5D9F2E}">
      <dgm:prSet/>
      <dgm:spPr/>
      <dgm:t>
        <a:bodyPr/>
        <a:lstStyle/>
        <a:p>
          <a:endParaRPr lang="en-NZ"/>
        </a:p>
      </dgm:t>
    </dgm:pt>
    <dgm:pt modelId="{8761F547-459B-4A49-802D-36C43595030E}" type="sibTrans" cxnId="{636098C1-8FA6-4F55-9E91-4C650D5D9F2E}">
      <dgm:prSet/>
      <dgm:spPr/>
      <dgm:t>
        <a:bodyPr/>
        <a:lstStyle/>
        <a:p>
          <a:endParaRPr lang="en-NZ"/>
        </a:p>
      </dgm:t>
    </dgm:pt>
    <dgm:pt modelId="{0C1CD7E6-DA36-4426-800A-FCF0DB1E9FD0}" type="pres">
      <dgm:prSet presAssocID="{60CC850E-C15A-42A7-B1D0-A5BD643CF9DD}" presName="linear" presStyleCnt="0">
        <dgm:presLayoutVars>
          <dgm:animLvl val="lvl"/>
          <dgm:resizeHandles val="exact"/>
        </dgm:presLayoutVars>
      </dgm:prSet>
      <dgm:spPr/>
    </dgm:pt>
    <dgm:pt modelId="{8CB726C5-B065-4A2D-A77C-9BD1F08705EE}" type="pres">
      <dgm:prSet presAssocID="{AE0D6A7C-2468-418D-9E7D-4A7A0BD3CD25}" presName="parentText" presStyleLbl="node1" presStyleIdx="0" presStyleCnt="3">
        <dgm:presLayoutVars>
          <dgm:chMax val="0"/>
          <dgm:bulletEnabled val="1"/>
        </dgm:presLayoutVars>
      </dgm:prSet>
      <dgm:spPr/>
    </dgm:pt>
    <dgm:pt modelId="{E6CDEE8D-A3BB-43A6-AA57-DBFAAA30FD0D}" type="pres">
      <dgm:prSet presAssocID="{3D3C274A-BFCC-4FB0-ACAA-F5F50995D876}" presName="spacer" presStyleCnt="0"/>
      <dgm:spPr/>
    </dgm:pt>
    <dgm:pt modelId="{D801A363-B1A7-47FC-9636-A34105018BCA}" type="pres">
      <dgm:prSet presAssocID="{887F41F7-1007-4045-BA34-2908A5728C79}" presName="parentText" presStyleLbl="node1" presStyleIdx="1" presStyleCnt="3">
        <dgm:presLayoutVars>
          <dgm:chMax val="0"/>
          <dgm:bulletEnabled val="1"/>
        </dgm:presLayoutVars>
      </dgm:prSet>
      <dgm:spPr/>
    </dgm:pt>
    <dgm:pt modelId="{69276DB4-7600-499C-9908-A1A234B94029}" type="pres">
      <dgm:prSet presAssocID="{1187ABFF-0F81-4C4F-9275-AAB28EDAF078}" presName="spacer" presStyleCnt="0"/>
      <dgm:spPr/>
    </dgm:pt>
    <dgm:pt modelId="{12683513-EA61-4DF8-8E32-48A6D1CA9AEA}" type="pres">
      <dgm:prSet presAssocID="{DFE74B6E-FF57-4517-AF4B-EE29867B584C}" presName="parentText" presStyleLbl="node1" presStyleIdx="2" presStyleCnt="3">
        <dgm:presLayoutVars>
          <dgm:chMax val="0"/>
          <dgm:bulletEnabled val="1"/>
        </dgm:presLayoutVars>
      </dgm:prSet>
      <dgm:spPr/>
    </dgm:pt>
  </dgm:ptLst>
  <dgm:cxnLst>
    <dgm:cxn modelId="{46BEC21F-CEA4-4D21-AA2A-1945E2B3D598}" type="presOf" srcId="{DFE74B6E-FF57-4517-AF4B-EE29867B584C}" destId="{12683513-EA61-4DF8-8E32-48A6D1CA9AEA}" srcOrd="0" destOrd="0" presId="urn:microsoft.com/office/officeart/2005/8/layout/vList2"/>
    <dgm:cxn modelId="{CF5A5366-C29F-434C-BD6D-FD538850D168}" type="presOf" srcId="{887F41F7-1007-4045-BA34-2908A5728C79}" destId="{D801A363-B1A7-47FC-9636-A34105018BCA}" srcOrd="0" destOrd="0" presId="urn:microsoft.com/office/officeart/2005/8/layout/vList2"/>
    <dgm:cxn modelId="{175E8A4D-2804-4F02-B6D0-94FE9A71F391}" type="presOf" srcId="{AE0D6A7C-2468-418D-9E7D-4A7A0BD3CD25}" destId="{8CB726C5-B065-4A2D-A77C-9BD1F08705EE}" srcOrd="0" destOrd="0" presId="urn:microsoft.com/office/officeart/2005/8/layout/vList2"/>
    <dgm:cxn modelId="{C6597C7C-E0C0-4AE8-BC96-8A179325803C}" srcId="{60CC850E-C15A-42A7-B1D0-A5BD643CF9DD}" destId="{887F41F7-1007-4045-BA34-2908A5728C79}" srcOrd="1" destOrd="0" parTransId="{9E00B82F-6E4C-45D7-9F89-7563365020B5}" sibTransId="{1187ABFF-0F81-4C4F-9275-AAB28EDAF078}"/>
    <dgm:cxn modelId="{636098C1-8FA6-4F55-9E91-4C650D5D9F2E}" srcId="{60CC850E-C15A-42A7-B1D0-A5BD643CF9DD}" destId="{DFE74B6E-FF57-4517-AF4B-EE29867B584C}" srcOrd="2" destOrd="0" parTransId="{C7A054E9-AF80-4C78-A813-5D16E7AE14A8}" sibTransId="{8761F547-459B-4A49-802D-36C43595030E}"/>
    <dgm:cxn modelId="{B17A31DE-3C02-487F-A456-37DE444FCC7C}" type="presOf" srcId="{60CC850E-C15A-42A7-B1D0-A5BD643CF9DD}" destId="{0C1CD7E6-DA36-4426-800A-FCF0DB1E9FD0}" srcOrd="0" destOrd="0" presId="urn:microsoft.com/office/officeart/2005/8/layout/vList2"/>
    <dgm:cxn modelId="{F2445EE3-02C0-405C-A4D1-0FC62EA09DE5}" srcId="{60CC850E-C15A-42A7-B1D0-A5BD643CF9DD}" destId="{AE0D6A7C-2468-418D-9E7D-4A7A0BD3CD25}" srcOrd="0" destOrd="0" parTransId="{AE7ACC56-6374-4C80-8FFB-F735C5519D83}" sibTransId="{3D3C274A-BFCC-4FB0-ACAA-F5F50995D876}"/>
    <dgm:cxn modelId="{987326A2-34EC-4266-AA13-89449997542B}" type="presParOf" srcId="{0C1CD7E6-DA36-4426-800A-FCF0DB1E9FD0}" destId="{8CB726C5-B065-4A2D-A77C-9BD1F08705EE}" srcOrd="0" destOrd="0" presId="urn:microsoft.com/office/officeart/2005/8/layout/vList2"/>
    <dgm:cxn modelId="{981CF65B-BE1A-4309-9C46-4FBE2839F0AB}" type="presParOf" srcId="{0C1CD7E6-DA36-4426-800A-FCF0DB1E9FD0}" destId="{E6CDEE8D-A3BB-43A6-AA57-DBFAAA30FD0D}" srcOrd="1" destOrd="0" presId="urn:microsoft.com/office/officeart/2005/8/layout/vList2"/>
    <dgm:cxn modelId="{680B8480-D478-4B46-8432-3C8559045FF6}" type="presParOf" srcId="{0C1CD7E6-DA36-4426-800A-FCF0DB1E9FD0}" destId="{D801A363-B1A7-47FC-9636-A34105018BCA}" srcOrd="2" destOrd="0" presId="urn:microsoft.com/office/officeart/2005/8/layout/vList2"/>
    <dgm:cxn modelId="{EA02288D-C828-43A0-9918-2F1E0FFF80CD}" type="presParOf" srcId="{0C1CD7E6-DA36-4426-800A-FCF0DB1E9FD0}" destId="{69276DB4-7600-499C-9908-A1A234B94029}" srcOrd="3" destOrd="0" presId="urn:microsoft.com/office/officeart/2005/8/layout/vList2"/>
    <dgm:cxn modelId="{61D995C1-CDA8-4BE2-9A1F-39696F9A5850}" type="presParOf" srcId="{0C1CD7E6-DA36-4426-800A-FCF0DB1E9FD0}" destId="{12683513-EA61-4DF8-8E32-48A6D1CA9AE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98FE071-E675-4E76-8EF7-4E88CCF512BB}"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NZ"/>
        </a:p>
      </dgm:t>
    </dgm:pt>
    <dgm:pt modelId="{180E8E7A-422E-4D9D-B631-D6DCAE244558}">
      <dgm:prSet/>
      <dgm:spPr/>
      <dgm:t>
        <a:bodyPr/>
        <a:lstStyle/>
        <a:p>
          <a:r>
            <a:rPr lang="en-NZ">
              <a:hlinkClick xmlns:r="http://schemas.openxmlformats.org/officeDocument/2006/relationships" r:id="rId1"/>
            </a:rPr>
            <a:t>https://gotcosmos.com/</a:t>
          </a:r>
          <a:endParaRPr lang="en-NZ"/>
        </a:p>
      </dgm:t>
    </dgm:pt>
    <dgm:pt modelId="{207E6A54-17B3-4FAB-BCB6-5AF565BC3F67}" type="parTrans" cxnId="{C9F3C9A2-D6A5-411B-8C6B-B564C36E72AE}">
      <dgm:prSet/>
      <dgm:spPr/>
      <dgm:t>
        <a:bodyPr/>
        <a:lstStyle/>
        <a:p>
          <a:endParaRPr lang="en-NZ"/>
        </a:p>
      </dgm:t>
    </dgm:pt>
    <dgm:pt modelId="{EBF86AEF-9932-4443-87A3-3702FAF84994}" type="sibTrans" cxnId="{C9F3C9A2-D6A5-411B-8C6B-B564C36E72AE}">
      <dgm:prSet/>
      <dgm:spPr/>
      <dgm:t>
        <a:bodyPr/>
        <a:lstStyle/>
        <a:p>
          <a:endParaRPr lang="en-NZ"/>
        </a:p>
      </dgm:t>
    </dgm:pt>
    <dgm:pt modelId="{65872E72-224E-4BCC-BBA2-8B36DF360AC8}">
      <dgm:prSet/>
      <dgm:spPr/>
      <dgm:t>
        <a:bodyPr/>
        <a:lstStyle/>
        <a:p>
          <a:r>
            <a:rPr lang="en-NZ">
              <a:hlinkClick xmlns:r="http://schemas.openxmlformats.org/officeDocument/2006/relationships" r:id="rId2"/>
            </a:rPr>
            <a:t>Data Modeling in Cosmos DB</a:t>
          </a:r>
          <a:endParaRPr lang="en-NZ"/>
        </a:p>
      </dgm:t>
    </dgm:pt>
    <dgm:pt modelId="{2F92EB34-D403-49FE-A255-D6A0BD8B4FA1}" type="parTrans" cxnId="{CB98B3F2-EEA1-420B-9AEC-B875FE8F4087}">
      <dgm:prSet/>
      <dgm:spPr/>
      <dgm:t>
        <a:bodyPr/>
        <a:lstStyle/>
        <a:p>
          <a:endParaRPr lang="en-NZ"/>
        </a:p>
      </dgm:t>
    </dgm:pt>
    <dgm:pt modelId="{C94EBACF-5A76-4038-8A05-28D38934DD31}" type="sibTrans" cxnId="{CB98B3F2-EEA1-420B-9AEC-B875FE8F4087}">
      <dgm:prSet/>
      <dgm:spPr/>
      <dgm:t>
        <a:bodyPr/>
        <a:lstStyle/>
        <a:p>
          <a:endParaRPr lang="en-NZ"/>
        </a:p>
      </dgm:t>
    </dgm:pt>
    <dgm:pt modelId="{600D922B-7102-4089-B0B1-442DD6EDAD50}">
      <dgm:prSet/>
      <dgm:spPr/>
      <dgm:t>
        <a:bodyPr/>
        <a:lstStyle/>
        <a:p>
          <a:r>
            <a:rPr lang="en-NZ">
              <a:hlinkClick xmlns:r="http://schemas.openxmlformats.org/officeDocument/2006/relationships" r:id="rId3"/>
            </a:rPr>
            <a:t>Throughput</a:t>
          </a:r>
          <a:endParaRPr lang="en-NZ"/>
        </a:p>
      </dgm:t>
    </dgm:pt>
    <dgm:pt modelId="{EB201CB3-516C-4003-8192-DF9FB2F3C02E}" type="parTrans" cxnId="{94945E9B-1B28-4AB1-A1CF-FEBBD0458DF7}">
      <dgm:prSet/>
      <dgm:spPr/>
      <dgm:t>
        <a:bodyPr/>
        <a:lstStyle/>
        <a:p>
          <a:endParaRPr lang="en-NZ"/>
        </a:p>
      </dgm:t>
    </dgm:pt>
    <dgm:pt modelId="{224AA028-1C9E-48E4-BAE7-958F70493C26}" type="sibTrans" cxnId="{94945E9B-1B28-4AB1-A1CF-FEBBD0458DF7}">
      <dgm:prSet/>
      <dgm:spPr/>
      <dgm:t>
        <a:bodyPr/>
        <a:lstStyle/>
        <a:p>
          <a:endParaRPr lang="en-NZ"/>
        </a:p>
      </dgm:t>
    </dgm:pt>
    <dgm:pt modelId="{9B9F76DD-514E-4EE5-A696-000ADEA24445}">
      <dgm:prSet/>
      <dgm:spPr/>
      <dgm:t>
        <a:bodyPr/>
        <a:lstStyle/>
        <a:p>
          <a:r>
            <a:rPr lang="en-NZ">
              <a:hlinkClick xmlns:r="http://schemas.openxmlformats.org/officeDocument/2006/relationships" r:id="rId4"/>
            </a:rPr>
            <a:t>Partitioning</a:t>
          </a:r>
          <a:endParaRPr lang="en-NZ"/>
        </a:p>
      </dgm:t>
    </dgm:pt>
    <dgm:pt modelId="{A201283D-1775-4EE4-8BDF-39E5B9E09348}" type="parTrans" cxnId="{01A1B6BC-ECA0-4F81-A2D0-DBC9436D0FFE}">
      <dgm:prSet/>
      <dgm:spPr/>
      <dgm:t>
        <a:bodyPr/>
        <a:lstStyle/>
        <a:p>
          <a:endParaRPr lang="en-NZ"/>
        </a:p>
      </dgm:t>
    </dgm:pt>
    <dgm:pt modelId="{C166505A-8BE0-414E-AD56-7F3B1301C058}" type="sibTrans" cxnId="{01A1B6BC-ECA0-4F81-A2D0-DBC9436D0FFE}">
      <dgm:prSet/>
      <dgm:spPr/>
      <dgm:t>
        <a:bodyPr/>
        <a:lstStyle/>
        <a:p>
          <a:endParaRPr lang="en-NZ"/>
        </a:p>
      </dgm:t>
    </dgm:pt>
    <dgm:pt modelId="{32BAFE7B-BE34-4262-9368-9170799617AB}">
      <dgm:prSet/>
      <dgm:spPr/>
      <dgm:t>
        <a:bodyPr/>
        <a:lstStyle/>
        <a:p>
          <a:r>
            <a:rPr lang="en-NZ">
              <a:hlinkClick xmlns:r="http://schemas.openxmlformats.org/officeDocument/2006/relationships" r:id="rId5"/>
            </a:rPr>
            <a:t>Azure Cosmos DB Workshops</a:t>
          </a:r>
          <a:endParaRPr lang="en-NZ"/>
        </a:p>
      </dgm:t>
    </dgm:pt>
    <dgm:pt modelId="{6AFD4D33-6EE0-4331-978F-4CBADB834EFF}" type="parTrans" cxnId="{21B0AA76-7CF8-44A6-8A19-923309C03928}">
      <dgm:prSet/>
      <dgm:spPr/>
      <dgm:t>
        <a:bodyPr/>
        <a:lstStyle/>
        <a:p>
          <a:endParaRPr lang="en-NZ"/>
        </a:p>
      </dgm:t>
    </dgm:pt>
    <dgm:pt modelId="{175C9787-195B-4310-8665-35DEF632183B}" type="sibTrans" cxnId="{21B0AA76-7CF8-44A6-8A19-923309C03928}">
      <dgm:prSet/>
      <dgm:spPr/>
      <dgm:t>
        <a:bodyPr/>
        <a:lstStyle/>
        <a:p>
          <a:endParaRPr lang="en-NZ"/>
        </a:p>
      </dgm:t>
    </dgm:pt>
    <dgm:pt modelId="{35366A4A-151D-4E72-9AA1-99A66B8CF8E8}" type="pres">
      <dgm:prSet presAssocID="{F98FE071-E675-4E76-8EF7-4E88CCF512BB}" presName="linear" presStyleCnt="0">
        <dgm:presLayoutVars>
          <dgm:animLvl val="lvl"/>
          <dgm:resizeHandles val="exact"/>
        </dgm:presLayoutVars>
      </dgm:prSet>
      <dgm:spPr/>
    </dgm:pt>
    <dgm:pt modelId="{6B8AADD8-2391-420F-AC22-547DC4F2C9A7}" type="pres">
      <dgm:prSet presAssocID="{180E8E7A-422E-4D9D-B631-D6DCAE244558}" presName="parentText" presStyleLbl="node1" presStyleIdx="0" presStyleCnt="5">
        <dgm:presLayoutVars>
          <dgm:chMax val="0"/>
          <dgm:bulletEnabled val="1"/>
        </dgm:presLayoutVars>
      </dgm:prSet>
      <dgm:spPr/>
    </dgm:pt>
    <dgm:pt modelId="{BC02EA73-611D-4EC9-9966-4859B872B8C3}" type="pres">
      <dgm:prSet presAssocID="{EBF86AEF-9932-4443-87A3-3702FAF84994}" presName="spacer" presStyleCnt="0"/>
      <dgm:spPr/>
    </dgm:pt>
    <dgm:pt modelId="{E94AE043-95F4-4EC9-BFED-977B1ED553C9}" type="pres">
      <dgm:prSet presAssocID="{65872E72-224E-4BCC-BBA2-8B36DF360AC8}" presName="parentText" presStyleLbl="node1" presStyleIdx="1" presStyleCnt="5">
        <dgm:presLayoutVars>
          <dgm:chMax val="0"/>
          <dgm:bulletEnabled val="1"/>
        </dgm:presLayoutVars>
      </dgm:prSet>
      <dgm:spPr/>
    </dgm:pt>
    <dgm:pt modelId="{BD865EFE-8E40-4B5F-835E-15130000CB3F}" type="pres">
      <dgm:prSet presAssocID="{C94EBACF-5A76-4038-8A05-28D38934DD31}" presName="spacer" presStyleCnt="0"/>
      <dgm:spPr/>
    </dgm:pt>
    <dgm:pt modelId="{9FE8FE43-2712-473E-9522-08E2EFCD3566}" type="pres">
      <dgm:prSet presAssocID="{600D922B-7102-4089-B0B1-442DD6EDAD50}" presName="parentText" presStyleLbl="node1" presStyleIdx="2" presStyleCnt="5">
        <dgm:presLayoutVars>
          <dgm:chMax val="0"/>
          <dgm:bulletEnabled val="1"/>
        </dgm:presLayoutVars>
      </dgm:prSet>
      <dgm:spPr/>
    </dgm:pt>
    <dgm:pt modelId="{CDBE6EA4-7DF2-4BFE-86A4-1F1C27814FB9}" type="pres">
      <dgm:prSet presAssocID="{224AA028-1C9E-48E4-BAE7-958F70493C26}" presName="spacer" presStyleCnt="0"/>
      <dgm:spPr/>
    </dgm:pt>
    <dgm:pt modelId="{3A66D76D-485A-4636-9B67-BEDA985BB776}" type="pres">
      <dgm:prSet presAssocID="{9B9F76DD-514E-4EE5-A696-000ADEA24445}" presName="parentText" presStyleLbl="node1" presStyleIdx="3" presStyleCnt="5">
        <dgm:presLayoutVars>
          <dgm:chMax val="0"/>
          <dgm:bulletEnabled val="1"/>
        </dgm:presLayoutVars>
      </dgm:prSet>
      <dgm:spPr/>
    </dgm:pt>
    <dgm:pt modelId="{1011C049-503B-4A72-9FD7-28E07319F379}" type="pres">
      <dgm:prSet presAssocID="{C166505A-8BE0-414E-AD56-7F3B1301C058}" presName="spacer" presStyleCnt="0"/>
      <dgm:spPr/>
    </dgm:pt>
    <dgm:pt modelId="{1FECA34B-299A-4568-8C7A-6BF17D03665E}" type="pres">
      <dgm:prSet presAssocID="{32BAFE7B-BE34-4262-9368-9170799617AB}" presName="parentText" presStyleLbl="node1" presStyleIdx="4" presStyleCnt="5">
        <dgm:presLayoutVars>
          <dgm:chMax val="0"/>
          <dgm:bulletEnabled val="1"/>
        </dgm:presLayoutVars>
      </dgm:prSet>
      <dgm:spPr/>
    </dgm:pt>
  </dgm:ptLst>
  <dgm:cxnLst>
    <dgm:cxn modelId="{21C16000-C8BE-43F7-BBFF-AC6A2FE436D8}" type="presOf" srcId="{600D922B-7102-4089-B0B1-442DD6EDAD50}" destId="{9FE8FE43-2712-473E-9522-08E2EFCD3566}" srcOrd="0" destOrd="0" presId="urn:microsoft.com/office/officeart/2005/8/layout/vList2"/>
    <dgm:cxn modelId="{F367F61E-3F29-43BE-920F-F55AB209F10D}" type="presOf" srcId="{9B9F76DD-514E-4EE5-A696-000ADEA24445}" destId="{3A66D76D-485A-4636-9B67-BEDA985BB776}" srcOrd="0" destOrd="0" presId="urn:microsoft.com/office/officeart/2005/8/layout/vList2"/>
    <dgm:cxn modelId="{CB356765-EAF4-41E6-90CA-A8BD1769EF0F}" type="presOf" srcId="{65872E72-224E-4BCC-BBA2-8B36DF360AC8}" destId="{E94AE043-95F4-4EC9-BFED-977B1ED553C9}" srcOrd="0" destOrd="0" presId="urn:microsoft.com/office/officeart/2005/8/layout/vList2"/>
    <dgm:cxn modelId="{21B0AA76-7CF8-44A6-8A19-923309C03928}" srcId="{F98FE071-E675-4E76-8EF7-4E88CCF512BB}" destId="{32BAFE7B-BE34-4262-9368-9170799617AB}" srcOrd="4" destOrd="0" parTransId="{6AFD4D33-6EE0-4331-978F-4CBADB834EFF}" sibTransId="{175C9787-195B-4310-8665-35DEF632183B}"/>
    <dgm:cxn modelId="{F8818B82-C1D7-478C-A75A-E53BE9CC1100}" type="presOf" srcId="{180E8E7A-422E-4D9D-B631-D6DCAE244558}" destId="{6B8AADD8-2391-420F-AC22-547DC4F2C9A7}" srcOrd="0" destOrd="0" presId="urn:microsoft.com/office/officeart/2005/8/layout/vList2"/>
    <dgm:cxn modelId="{ABC03F8A-923A-46F1-A99B-EF462AD141BF}" type="presOf" srcId="{32BAFE7B-BE34-4262-9368-9170799617AB}" destId="{1FECA34B-299A-4568-8C7A-6BF17D03665E}" srcOrd="0" destOrd="0" presId="urn:microsoft.com/office/officeart/2005/8/layout/vList2"/>
    <dgm:cxn modelId="{94945E9B-1B28-4AB1-A1CF-FEBBD0458DF7}" srcId="{F98FE071-E675-4E76-8EF7-4E88CCF512BB}" destId="{600D922B-7102-4089-B0B1-442DD6EDAD50}" srcOrd="2" destOrd="0" parTransId="{EB201CB3-516C-4003-8192-DF9FB2F3C02E}" sibTransId="{224AA028-1C9E-48E4-BAE7-958F70493C26}"/>
    <dgm:cxn modelId="{C9F3C9A2-D6A5-411B-8C6B-B564C36E72AE}" srcId="{F98FE071-E675-4E76-8EF7-4E88CCF512BB}" destId="{180E8E7A-422E-4D9D-B631-D6DCAE244558}" srcOrd="0" destOrd="0" parTransId="{207E6A54-17B3-4FAB-BCB6-5AF565BC3F67}" sibTransId="{EBF86AEF-9932-4443-87A3-3702FAF84994}"/>
    <dgm:cxn modelId="{01A1B6BC-ECA0-4F81-A2D0-DBC9436D0FFE}" srcId="{F98FE071-E675-4E76-8EF7-4E88CCF512BB}" destId="{9B9F76DD-514E-4EE5-A696-000ADEA24445}" srcOrd="3" destOrd="0" parTransId="{A201283D-1775-4EE4-8BDF-39E5B9E09348}" sibTransId="{C166505A-8BE0-414E-AD56-7F3B1301C058}"/>
    <dgm:cxn modelId="{DC3AC3C2-155E-4FA0-8CA4-537DC1D95301}" type="presOf" srcId="{F98FE071-E675-4E76-8EF7-4E88CCF512BB}" destId="{35366A4A-151D-4E72-9AA1-99A66B8CF8E8}" srcOrd="0" destOrd="0" presId="urn:microsoft.com/office/officeart/2005/8/layout/vList2"/>
    <dgm:cxn modelId="{CB98B3F2-EEA1-420B-9AEC-B875FE8F4087}" srcId="{F98FE071-E675-4E76-8EF7-4E88CCF512BB}" destId="{65872E72-224E-4BCC-BBA2-8B36DF360AC8}" srcOrd="1" destOrd="0" parTransId="{2F92EB34-D403-49FE-A255-D6A0BD8B4FA1}" sibTransId="{C94EBACF-5A76-4038-8A05-28D38934DD31}"/>
    <dgm:cxn modelId="{E8F91B17-1339-416D-A00B-A24D79AF6980}" type="presParOf" srcId="{35366A4A-151D-4E72-9AA1-99A66B8CF8E8}" destId="{6B8AADD8-2391-420F-AC22-547DC4F2C9A7}" srcOrd="0" destOrd="0" presId="urn:microsoft.com/office/officeart/2005/8/layout/vList2"/>
    <dgm:cxn modelId="{067E2F55-AED8-42CA-B28C-5AF665CA78C0}" type="presParOf" srcId="{35366A4A-151D-4E72-9AA1-99A66B8CF8E8}" destId="{BC02EA73-611D-4EC9-9966-4859B872B8C3}" srcOrd="1" destOrd="0" presId="urn:microsoft.com/office/officeart/2005/8/layout/vList2"/>
    <dgm:cxn modelId="{21CD7888-245F-47E8-8E27-6CF16C801CA2}" type="presParOf" srcId="{35366A4A-151D-4E72-9AA1-99A66B8CF8E8}" destId="{E94AE043-95F4-4EC9-BFED-977B1ED553C9}" srcOrd="2" destOrd="0" presId="urn:microsoft.com/office/officeart/2005/8/layout/vList2"/>
    <dgm:cxn modelId="{349FB4A2-050F-4BDE-ADF7-C267ACE1CA66}" type="presParOf" srcId="{35366A4A-151D-4E72-9AA1-99A66B8CF8E8}" destId="{BD865EFE-8E40-4B5F-835E-15130000CB3F}" srcOrd="3" destOrd="0" presId="urn:microsoft.com/office/officeart/2005/8/layout/vList2"/>
    <dgm:cxn modelId="{254226FF-79B8-4913-BDD4-F991B547513E}" type="presParOf" srcId="{35366A4A-151D-4E72-9AA1-99A66B8CF8E8}" destId="{9FE8FE43-2712-473E-9522-08E2EFCD3566}" srcOrd="4" destOrd="0" presId="urn:microsoft.com/office/officeart/2005/8/layout/vList2"/>
    <dgm:cxn modelId="{9EBAAEA8-1BE5-4C72-8C6D-91AC002878F5}" type="presParOf" srcId="{35366A4A-151D-4E72-9AA1-99A66B8CF8E8}" destId="{CDBE6EA4-7DF2-4BFE-86A4-1F1C27814FB9}" srcOrd="5" destOrd="0" presId="urn:microsoft.com/office/officeart/2005/8/layout/vList2"/>
    <dgm:cxn modelId="{833BBDFD-9C5B-4D8F-A5E9-574AD7376C94}" type="presParOf" srcId="{35366A4A-151D-4E72-9AA1-99A66B8CF8E8}" destId="{3A66D76D-485A-4636-9B67-BEDA985BB776}" srcOrd="6" destOrd="0" presId="urn:microsoft.com/office/officeart/2005/8/layout/vList2"/>
    <dgm:cxn modelId="{14A3E9BE-179B-4973-A810-C095895D131B}" type="presParOf" srcId="{35366A4A-151D-4E72-9AA1-99A66B8CF8E8}" destId="{1011C049-503B-4A72-9FD7-28E07319F379}" srcOrd="7" destOrd="0" presId="urn:microsoft.com/office/officeart/2005/8/layout/vList2"/>
    <dgm:cxn modelId="{91D4CA2B-A3EB-4778-90AF-F7BB82EF8908}" type="presParOf" srcId="{35366A4A-151D-4E72-9AA1-99A66B8CF8E8}" destId="{1FECA34B-299A-4568-8C7A-6BF17D03665E}"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148AE-6CA0-43B8-8C1A-CEBDC61A663B}"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NZ"/>
        </a:p>
      </dgm:t>
    </dgm:pt>
    <dgm:pt modelId="{B9787776-17FB-4F0B-B5C8-5C407AAC62CF}">
      <dgm:prSet/>
      <dgm:spPr/>
      <dgm:t>
        <a:bodyPr/>
        <a:lstStyle/>
        <a:p>
          <a:r>
            <a:rPr lang="en-NZ"/>
            <a:t>What is Azure Cosmos DB?</a:t>
          </a:r>
        </a:p>
      </dgm:t>
    </dgm:pt>
    <dgm:pt modelId="{F6D00CE0-0F77-4D66-8067-EB1078D08FD9}" type="parTrans" cxnId="{A5FF4EEB-C276-4902-A23B-A3909C4F85E6}">
      <dgm:prSet/>
      <dgm:spPr/>
      <dgm:t>
        <a:bodyPr/>
        <a:lstStyle/>
        <a:p>
          <a:endParaRPr lang="en-NZ"/>
        </a:p>
      </dgm:t>
    </dgm:pt>
    <dgm:pt modelId="{081A01D6-6AA0-4878-8A99-20E807143084}" type="sibTrans" cxnId="{A5FF4EEB-C276-4902-A23B-A3909C4F85E6}">
      <dgm:prSet/>
      <dgm:spPr/>
      <dgm:t>
        <a:bodyPr/>
        <a:lstStyle/>
        <a:p>
          <a:endParaRPr lang="en-NZ"/>
        </a:p>
      </dgm:t>
    </dgm:pt>
    <dgm:pt modelId="{B5871A1E-424F-43E5-83F9-0E2B986C130D}">
      <dgm:prSet/>
      <dgm:spPr/>
      <dgm:t>
        <a:bodyPr/>
        <a:lstStyle/>
        <a:p>
          <a:r>
            <a:rPr lang="en-NZ"/>
            <a:t>What can we use it for?</a:t>
          </a:r>
        </a:p>
      </dgm:t>
    </dgm:pt>
    <dgm:pt modelId="{835780B1-44AC-44FE-9CFD-0E3DC5513BCE}" type="parTrans" cxnId="{C665F585-8B6D-4DBD-829D-2006CAB3ECC1}">
      <dgm:prSet/>
      <dgm:spPr/>
      <dgm:t>
        <a:bodyPr/>
        <a:lstStyle/>
        <a:p>
          <a:endParaRPr lang="en-NZ"/>
        </a:p>
      </dgm:t>
    </dgm:pt>
    <dgm:pt modelId="{98DFEDEC-5CD0-43EC-9AB0-7A1A87FA4FD1}" type="sibTrans" cxnId="{C665F585-8B6D-4DBD-829D-2006CAB3ECC1}">
      <dgm:prSet/>
      <dgm:spPr/>
      <dgm:t>
        <a:bodyPr/>
        <a:lstStyle/>
        <a:p>
          <a:endParaRPr lang="en-NZ"/>
        </a:p>
      </dgm:t>
    </dgm:pt>
    <dgm:pt modelId="{B1672A89-839A-4727-88B6-FE363C2FB056}">
      <dgm:prSet/>
      <dgm:spPr/>
      <dgm:t>
        <a:bodyPr/>
        <a:lstStyle/>
        <a:p>
          <a:r>
            <a:rPr lang="en-NZ"/>
            <a:t>Data Modelling.</a:t>
          </a:r>
        </a:p>
      </dgm:t>
    </dgm:pt>
    <dgm:pt modelId="{452A9E0B-376C-445E-88E6-5E60C75E9A7D}" type="parTrans" cxnId="{1376CD44-0D68-4302-9A22-D26E40A4DB01}">
      <dgm:prSet/>
      <dgm:spPr/>
      <dgm:t>
        <a:bodyPr/>
        <a:lstStyle/>
        <a:p>
          <a:endParaRPr lang="en-NZ"/>
        </a:p>
      </dgm:t>
    </dgm:pt>
    <dgm:pt modelId="{2BD38155-0C23-433E-B89C-0DB479DB4EF8}" type="sibTrans" cxnId="{1376CD44-0D68-4302-9A22-D26E40A4DB01}">
      <dgm:prSet/>
      <dgm:spPr/>
      <dgm:t>
        <a:bodyPr/>
        <a:lstStyle/>
        <a:p>
          <a:endParaRPr lang="en-NZ"/>
        </a:p>
      </dgm:t>
    </dgm:pt>
    <dgm:pt modelId="{0D8F7434-9F57-4DD3-81F4-982BCF64A590}">
      <dgm:prSet/>
      <dgm:spPr/>
      <dgm:t>
        <a:bodyPr/>
        <a:lstStyle/>
        <a:p>
          <a:r>
            <a:rPr lang="en-NZ"/>
            <a:t>Partitioning in Cosmos DB</a:t>
          </a:r>
        </a:p>
      </dgm:t>
    </dgm:pt>
    <dgm:pt modelId="{1465CFA7-0005-4430-8D0F-39B7964BC7FE}" type="parTrans" cxnId="{65691167-970C-4142-8F7F-F26D60DF0BAC}">
      <dgm:prSet/>
      <dgm:spPr/>
      <dgm:t>
        <a:bodyPr/>
        <a:lstStyle/>
        <a:p>
          <a:endParaRPr lang="en-NZ"/>
        </a:p>
      </dgm:t>
    </dgm:pt>
    <dgm:pt modelId="{0C8DF764-4A7D-4436-BFE2-430895E69FE9}" type="sibTrans" cxnId="{65691167-970C-4142-8F7F-F26D60DF0BAC}">
      <dgm:prSet/>
      <dgm:spPr/>
      <dgm:t>
        <a:bodyPr/>
        <a:lstStyle/>
        <a:p>
          <a:endParaRPr lang="en-NZ"/>
        </a:p>
      </dgm:t>
    </dgm:pt>
    <dgm:pt modelId="{99A07A11-4152-46A6-95F1-6E81D27F28AF}">
      <dgm:prSet/>
      <dgm:spPr/>
      <dgm:t>
        <a:bodyPr/>
        <a:lstStyle/>
        <a:p>
          <a:r>
            <a:rPr lang="en-NZ"/>
            <a:t>Understanding Throughput in Cosmos DB.</a:t>
          </a:r>
        </a:p>
      </dgm:t>
    </dgm:pt>
    <dgm:pt modelId="{8E35C631-B26D-4FE0-846E-62F1EA6AF89B}" type="parTrans" cxnId="{0A891837-46DD-4795-9CD3-A72ACD606F9E}">
      <dgm:prSet/>
      <dgm:spPr/>
      <dgm:t>
        <a:bodyPr/>
        <a:lstStyle/>
        <a:p>
          <a:endParaRPr lang="en-NZ"/>
        </a:p>
      </dgm:t>
    </dgm:pt>
    <dgm:pt modelId="{ED62B5B5-0570-4529-9F4A-2F8FFB8E47DC}" type="sibTrans" cxnId="{0A891837-46DD-4795-9CD3-A72ACD606F9E}">
      <dgm:prSet/>
      <dgm:spPr/>
      <dgm:t>
        <a:bodyPr/>
        <a:lstStyle/>
        <a:p>
          <a:endParaRPr lang="en-NZ"/>
        </a:p>
      </dgm:t>
    </dgm:pt>
    <dgm:pt modelId="{0289504B-C89C-4897-AA48-3FC4F361C334}">
      <dgm:prSet/>
      <dgm:spPr/>
      <dgm:t>
        <a:bodyPr/>
        <a:lstStyle/>
        <a:p>
          <a:r>
            <a:rPr lang="en-NZ"/>
            <a:t>Q&amp;A</a:t>
          </a:r>
        </a:p>
      </dgm:t>
    </dgm:pt>
    <dgm:pt modelId="{0B86B05B-044F-4AC3-8CD5-D3D64FE6E678}" type="parTrans" cxnId="{9F7225F4-4BE4-4716-87C3-59B7C9512636}">
      <dgm:prSet/>
      <dgm:spPr/>
      <dgm:t>
        <a:bodyPr/>
        <a:lstStyle/>
        <a:p>
          <a:endParaRPr lang="en-NZ"/>
        </a:p>
      </dgm:t>
    </dgm:pt>
    <dgm:pt modelId="{1513834B-BB50-4750-B58B-186DE9E728B7}" type="sibTrans" cxnId="{9F7225F4-4BE4-4716-87C3-59B7C9512636}">
      <dgm:prSet/>
      <dgm:spPr/>
      <dgm:t>
        <a:bodyPr/>
        <a:lstStyle/>
        <a:p>
          <a:endParaRPr lang="en-NZ"/>
        </a:p>
      </dgm:t>
    </dgm:pt>
    <dgm:pt modelId="{BA0A5D32-CD7C-45A8-B49E-EFE4E166DCE9}" type="pres">
      <dgm:prSet presAssocID="{E2D148AE-6CA0-43B8-8C1A-CEBDC61A663B}" presName="linear" presStyleCnt="0">
        <dgm:presLayoutVars>
          <dgm:animLvl val="lvl"/>
          <dgm:resizeHandles val="exact"/>
        </dgm:presLayoutVars>
      </dgm:prSet>
      <dgm:spPr/>
    </dgm:pt>
    <dgm:pt modelId="{FFA6DA92-D9F4-4359-BACA-6E3F99C4CE97}" type="pres">
      <dgm:prSet presAssocID="{B9787776-17FB-4F0B-B5C8-5C407AAC62CF}" presName="parentText" presStyleLbl="node1" presStyleIdx="0" presStyleCnt="6">
        <dgm:presLayoutVars>
          <dgm:chMax val="0"/>
          <dgm:bulletEnabled val="1"/>
        </dgm:presLayoutVars>
      </dgm:prSet>
      <dgm:spPr/>
    </dgm:pt>
    <dgm:pt modelId="{A6ED6191-F450-4F51-A497-CD5C4E60D16D}" type="pres">
      <dgm:prSet presAssocID="{081A01D6-6AA0-4878-8A99-20E807143084}" presName="spacer" presStyleCnt="0"/>
      <dgm:spPr/>
    </dgm:pt>
    <dgm:pt modelId="{57DED17B-8FA2-41E9-B146-B2C42AEAA9D4}" type="pres">
      <dgm:prSet presAssocID="{B5871A1E-424F-43E5-83F9-0E2B986C130D}" presName="parentText" presStyleLbl="node1" presStyleIdx="1" presStyleCnt="6">
        <dgm:presLayoutVars>
          <dgm:chMax val="0"/>
          <dgm:bulletEnabled val="1"/>
        </dgm:presLayoutVars>
      </dgm:prSet>
      <dgm:spPr/>
    </dgm:pt>
    <dgm:pt modelId="{15DB2602-C3F7-4A62-B513-DA579110D911}" type="pres">
      <dgm:prSet presAssocID="{98DFEDEC-5CD0-43EC-9AB0-7A1A87FA4FD1}" presName="spacer" presStyleCnt="0"/>
      <dgm:spPr/>
    </dgm:pt>
    <dgm:pt modelId="{CB2C7945-E280-45B8-A438-EC5BEF9F01DC}" type="pres">
      <dgm:prSet presAssocID="{B1672A89-839A-4727-88B6-FE363C2FB056}" presName="parentText" presStyleLbl="node1" presStyleIdx="2" presStyleCnt="6">
        <dgm:presLayoutVars>
          <dgm:chMax val="0"/>
          <dgm:bulletEnabled val="1"/>
        </dgm:presLayoutVars>
      </dgm:prSet>
      <dgm:spPr/>
    </dgm:pt>
    <dgm:pt modelId="{ADC3CE5B-67C0-4FBF-8352-963988EDA936}" type="pres">
      <dgm:prSet presAssocID="{2BD38155-0C23-433E-B89C-0DB479DB4EF8}" presName="spacer" presStyleCnt="0"/>
      <dgm:spPr/>
    </dgm:pt>
    <dgm:pt modelId="{7B95F334-B214-4E07-8B83-A6895B824A61}" type="pres">
      <dgm:prSet presAssocID="{0D8F7434-9F57-4DD3-81F4-982BCF64A590}" presName="parentText" presStyleLbl="node1" presStyleIdx="3" presStyleCnt="6">
        <dgm:presLayoutVars>
          <dgm:chMax val="0"/>
          <dgm:bulletEnabled val="1"/>
        </dgm:presLayoutVars>
      </dgm:prSet>
      <dgm:spPr/>
    </dgm:pt>
    <dgm:pt modelId="{FB9E6E11-05CA-45C3-8489-50C72A196846}" type="pres">
      <dgm:prSet presAssocID="{0C8DF764-4A7D-4436-BFE2-430895E69FE9}" presName="spacer" presStyleCnt="0"/>
      <dgm:spPr/>
    </dgm:pt>
    <dgm:pt modelId="{D737056D-536A-4049-86CD-A01CFE3C8309}" type="pres">
      <dgm:prSet presAssocID="{99A07A11-4152-46A6-95F1-6E81D27F28AF}" presName="parentText" presStyleLbl="node1" presStyleIdx="4" presStyleCnt="6">
        <dgm:presLayoutVars>
          <dgm:chMax val="0"/>
          <dgm:bulletEnabled val="1"/>
        </dgm:presLayoutVars>
      </dgm:prSet>
      <dgm:spPr/>
    </dgm:pt>
    <dgm:pt modelId="{625F6566-8B45-474C-8726-46BDDE1CF42E}" type="pres">
      <dgm:prSet presAssocID="{ED62B5B5-0570-4529-9F4A-2F8FFB8E47DC}" presName="spacer" presStyleCnt="0"/>
      <dgm:spPr/>
    </dgm:pt>
    <dgm:pt modelId="{755BA33E-6144-4CE5-9615-76B4EC29C631}" type="pres">
      <dgm:prSet presAssocID="{0289504B-C89C-4897-AA48-3FC4F361C334}" presName="parentText" presStyleLbl="node1" presStyleIdx="5" presStyleCnt="6">
        <dgm:presLayoutVars>
          <dgm:chMax val="0"/>
          <dgm:bulletEnabled val="1"/>
        </dgm:presLayoutVars>
      </dgm:prSet>
      <dgm:spPr/>
    </dgm:pt>
  </dgm:ptLst>
  <dgm:cxnLst>
    <dgm:cxn modelId="{0A891837-46DD-4795-9CD3-A72ACD606F9E}" srcId="{E2D148AE-6CA0-43B8-8C1A-CEBDC61A663B}" destId="{99A07A11-4152-46A6-95F1-6E81D27F28AF}" srcOrd="4" destOrd="0" parTransId="{8E35C631-B26D-4FE0-846E-62F1EA6AF89B}" sibTransId="{ED62B5B5-0570-4529-9F4A-2F8FFB8E47DC}"/>
    <dgm:cxn modelId="{E8042039-67A4-462F-8F9B-9A740260C4B4}" type="presOf" srcId="{E2D148AE-6CA0-43B8-8C1A-CEBDC61A663B}" destId="{BA0A5D32-CD7C-45A8-B49E-EFE4E166DCE9}" srcOrd="0" destOrd="0" presId="urn:microsoft.com/office/officeart/2005/8/layout/vList2"/>
    <dgm:cxn modelId="{1376CD44-0D68-4302-9A22-D26E40A4DB01}" srcId="{E2D148AE-6CA0-43B8-8C1A-CEBDC61A663B}" destId="{B1672A89-839A-4727-88B6-FE363C2FB056}" srcOrd="2" destOrd="0" parTransId="{452A9E0B-376C-445E-88E6-5E60C75E9A7D}" sibTransId="{2BD38155-0C23-433E-B89C-0DB479DB4EF8}"/>
    <dgm:cxn modelId="{65691167-970C-4142-8F7F-F26D60DF0BAC}" srcId="{E2D148AE-6CA0-43B8-8C1A-CEBDC61A663B}" destId="{0D8F7434-9F57-4DD3-81F4-982BCF64A590}" srcOrd="3" destOrd="0" parTransId="{1465CFA7-0005-4430-8D0F-39B7964BC7FE}" sibTransId="{0C8DF764-4A7D-4436-BFE2-430895E69FE9}"/>
    <dgm:cxn modelId="{E053C985-A334-43B9-9570-BCABF68BFDC0}" type="presOf" srcId="{0D8F7434-9F57-4DD3-81F4-982BCF64A590}" destId="{7B95F334-B214-4E07-8B83-A6895B824A61}" srcOrd="0" destOrd="0" presId="urn:microsoft.com/office/officeart/2005/8/layout/vList2"/>
    <dgm:cxn modelId="{C665F585-8B6D-4DBD-829D-2006CAB3ECC1}" srcId="{E2D148AE-6CA0-43B8-8C1A-CEBDC61A663B}" destId="{B5871A1E-424F-43E5-83F9-0E2B986C130D}" srcOrd="1" destOrd="0" parTransId="{835780B1-44AC-44FE-9CFD-0E3DC5513BCE}" sibTransId="{98DFEDEC-5CD0-43EC-9AB0-7A1A87FA4FD1}"/>
    <dgm:cxn modelId="{2E34439F-3CF1-4AEF-B0AB-3EBDC079CF35}" type="presOf" srcId="{0289504B-C89C-4897-AA48-3FC4F361C334}" destId="{755BA33E-6144-4CE5-9615-76B4EC29C631}" srcOrd="0" destOrd="0" presId="urn:microsoft.com/office/officeart/2005/8/layout/vList2"/>
    <dgm:cxn modelId="{1D4FC5B5-BCE0-4651-A3F7-C69CE7237558}" type="presOf" srcId="{B5871A1E-424F-43E5-83F9-0E2B986C130D}" destId="{57DED17B-8FA2-41E9-B146-B2C42AEAA9D4}" srcOrd="0" destOrd="0" presId="urn:microsoft.com/office/officeart/2005/8/layout/vList2"/>
    <dgm:cxn modelId="{7167A1C8-A870-4870-B7F9-43B1F26B1C60}" type="presOf" srcId="{99A07A11-4152-46A6-95F1-6E81D27F28AF}" destId="{D737056D-536A-4049-86CD-A01CFE3C8309}" srcOrd="0" destOrd="0" presId="urn:microsoft.com/office/officeart/2005/8/layout/vList2"/>
    <dgm:cxn modelId="{72A884CF-AAC8-426A-BC6C-7F0B7DACCBEF}" type="presOf" srcId="{B9787776-17FB-4F0B-B5C8-5C407AAC62CF}" destId="{FFA6DA92-D9F4-4359-BACA-6E3F99C4CE97}" srcOrd="0" destOrd="0" presId="urn:microsoft.com/office/officeart/2005/8/layout/vList2"/>
    <dgm:cxn modelId="{F618C3D5-DE57-42BE-A923-DBEDA9FEBF15}" type="presOf" srcId="{B1672A89-839A-4727-88B6-FE363C2FB056}" destId="{CB2C7945-E280-45B8-A438-EC5BEF9F01DC}" srcOrd="0" destOrd="0" presId="urn:microsoft.com/office/officeart/2005/8/layout/vList2"/>
    <dgm:cxn modelId="{A5FF4EEB-C276-4902-A23B-A3909C4F85E6}" srcId="{E2D148AE-6CA0-43B8-8C1A-CEBDC61A663B}" destId="{B9787776-17FB-4F0B-B5C8-5C407AAC62CF}" srcOrd="0" destOrd="0" parTransId="{F6D00CE0-0F77-4D66-8067-EB1078D08FD9}" sibTransId="{081A01D6-6AA0-4878-8A99-20E807143084}"/>
    <dgm:cxn modelId="{9F7225F4-4BE4-4716-87C3-59B7C9512636}" srcId="{E2D148AE-6CA0-43B8-8C1A-CEBDC61A663B}" destId="{0289504B-C89C-4897-AA48-3FC4F361C334}" srcOrd="5" destOrd="0" parTransId="{0B86B05B-044F-4AC3-8CD5-D3D64FE6E678}" sibTransId="{1513834B-BB50-4750-B58B-186DE9E728B7}"/>
    <dgm:cxn modelId="{BE142D0C-B02E-4170-808A-82B6B3DF03BF}" type="presParOf" srcId="{BA0A5D32-CD7C-45A8-B49E-EFE4E166DCE9}" destId="{FFA6DA92-D9F4-4359-BACA-6E3F99C4CE97}" srcOrd="0" destOrd="0" presId="urn:microsoft.com/office/officeart/2005/8/layout/vList2"/>
    <dgm:cxn modelId="{E3AE58EC-68E2-4262-9784-733F05538942}" type="presParOf" srcId="{BA0A5D32-CD7C-45A8-B49E-EFE4E166DCE9}" destId="{A6ED6191-F450-4F51-A497-CD5C4E60D16D}" srcOrd="1" destOrd="0" presId="urn:microsoft.com/office/officeart/2005/8/layout/vList2"/>
    <dgm:cxn modelId="{568C21C2-AF6F-4736-8BDD-62D416F3213C}" type="presParOf" srcId="{BA0A5D32-CD7C-45A8-B49E-EFE4E166DCE9}" destId="{57DED17B-8FA2-41E9-B146-B2C42AEAA9D4}" srcOrd="2" destOrd="0" presId="urn:microsoft.com/office/officeart/2005/8/layout/vList2"/>
    <dgm:cxn modelId="{C8C04281-CD15-4943-9A98-0E96DDF58549}" type="presParOf" srcId="{BA0A5D32-CD7C-45A8-B49E-EFE4E166DCE9}" destId="{15DB2602-C3F7-4A62-B513-DA579110D911}" srcOrd="3" destOrd="0" presId="urn:microsoft.com/office/officeart/2005/8/layout/vList2"/>
    <dgm:cxn modelId="{D1C1DE9F-7E3D-4FFF-BD4B-F39784F141A2}" type="presParOf" srcId="{BA0A5D32-CD7C-45A8-B49E-EFE4E166DCE9}" destId="{CB2C7945-E280-45B8-A438-EC5BEF9F01DC}" srcOrd="4" destOrd="0" presId="urn:microsoft.com/office/officeart/2005/8/layout/vList2"/>
    <dgm:cxn modelId="{0660BCB0-8588-4793-8406-B35810416904}" type="presParOf" srcId="{BA0A5D32-CD7C-45A8-B49E-EFE4E166DCE9}" destId="{ADC3CE5B-67C0-4FBF-8352-963988EDA936}" srcOrd="5" destOrd="0" presId="urn:microsoft.com/office/officeart/2005/8/layout/vList2"/>
    <dgm:cxn modelId="{88C15196-DAC2-4217-BE2F-0FFEB12EE1E3}" type="presParOf" srcId="{BA0A5D32-CD7C-45A8-B49E-EFE4E166DCE9}" destId="{7B95F334-B214-4E07-8B83-A6895B824A61}" srcOrd="6" destOrd="0" presId="urn:microsoft.com/office/officeart/2005/8/layout/vList2"/>
    <dgm:cxn modelId="{85F455A6-4E2C-42EA-8E0A-9760C45C0B0D}" type="presParOf" srcId="{BA0A5D32-CD7C-45A8-B49E-EFE4E166DCE9}" destId="{FB9E6E11-05CA-45C3-8489-50C72A196846}" srcOrd="7" destOrd="0" presId="urn:microsoft.com/office/officeart/2005/8/layout/vList2"/>
    <dgm:cxn modelId="{F6C06B9A-E627-476A-8DA1-98BDF67C1215}" type="presParOf" srcId="{BA0A5D32-CD7C-45A8-B49E-EFE4E166DCE9}" destId="{D737056D-536A-4049-86CD-A01CFE3C8309}" srcOrd="8" destOrd="0" presId="urn:microsoft.com/office/officeart/2005/8/layout/vList2"/>
    <dgm:cxn modelId="{BE619F7B-BFA2-4902-B9D1-11601E0A313C}" type="presParOf" srcId="{BA0A5D32-CD7C-45A8-B49E-EFE4E166DCE9}" destId="{625F6566-8B45-474C-8726-46BDDE1CF42E}" srcOrd="9" destOrd="0" presId="urn:microsoft.com/office/officeart/2005/8/layout/vList2"/>
    <dgm:cxn modelId="{CAF032FF-DFC9-4813-A7A4-28C02C3EDB4D}" type="presParOf" srcId="{BA0A5D32-CD7C-45A8-B49E-EFE4E166DCE9}" destId="{755BA33E-6144-4CE5-9615-76B4EC29C631}"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8D1096-DDA3-4087-B3FA-837C50C0C731}"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NZ"/>
        </a:p>
      </dgm:t>
    </dgm:pt>
    <dgm:pt modelId="{40497BC6-FB72-4E6A-8EF7-4B7D5B9E5920}">
      <dgm:prSet/>
      <dgm:spPr/>
      <dgm:t>
        <a:bodyPr/>
        <a:lstStyle/>
        <a:p>
          <a:r>
            <a:rPr lang="en-NZ"/>
            <a:t>Why should I care about data modelling in Cosmos DB?</a:t>
          </a:r>
        </a:p>
      </dgm:t>
    </dgm:pt>
    <dgm:pt modelId="{6874BE37-253C-49A1-98CB-E83B0551063C}" type="parTrans" cxnId="{F64A2C13-A8AD-468E-8AC4-1B6BE234213A}">
      <dgm:prSet/>
      <dgm:spPr/>
      <dgm:t>
        <a:bodyPr/>
        <a:lstStyle/>
        <a:p>
          <a:endParaRPr lang="en-NZ"/>
        </a:p>
      </dgm:t>
    </dgm:pt>
    <dgm:pt modelId="{0EDA2882-8F55-41B0-9808-69AFD1AC172D}" type="sibTrans" cxnId="{F64A2C13-A8AD-468E-8AC4-1B6BE234213A}">
      <dgm:prSet/>
      <dgm:spPr/>
      <dgm:t>
        <a:bodyPr/>
        <a:lstStyle/>
        <a:p>
          <a:endParaRPr lang="en-NZ"/>
        </a:p>
      </dgm:t>
    </dgm:pt>
    <dgm:pt modelId="{F990F2F8-0A83-47F7-93BC-50CFB2A953A2}">
      <dgm:prSet/>
      <dgm:spPr/>
      <dgm:t>
        <a:bodyPr/>
        <a:lstStyle/>
        <a:p>
          <a:r>
            <a:rPr lang="en-NZ"/>
            <a:t>How is it different to relational database modelling?</a:t>
          </a:r>
        </a:p>
      </dgm:t>
    </dgm:pt>
    <dgm:pt modelId="{550BCEA1-9BB6-4130-A78C-F086DC0589F9}" type="parTrans" cxnId="{9D867462-8C83-481D-B24F-0B221140EC74}">
      <dgm:prSet/>
      <dgm:spPr/>
      <dgm:t>
        <a:bodyPr/>
        <a:lstStyle/>
        <a:p>
          <a:endParaRPr lang="en-NZ"/>
        </a:p>
      </dgm:t>
    </dgm:pt>
    <dgm:pt modelId="{559355FB-685D-4F1D-8500-0E1C40403060}" type="sibTrans" cxnId="{9D867462-8C83-481D-B24F-0B221140EC74}">
      <dgm:prSet/>
      <dgm:spPr/>
      <dgm:t>
        <a:bodyPr/>
        <a:lstStyle/>
        <a:p>
          <a:endParaRPr lang="en-NZ"/>
        </a:p>
      </dgm:t>
    </dgm:pt>
    <dgm:pt modelId="{47447A2A-24E7-4D43-A149-E72046EEEC0B}">
      <dgm:prSet/>
      <dgm:spPr/>
      <dgm:t>
        <a:bodyPr/>
        <a:lstStyle/>
        <a:p>
          <a:r>
            <a:rPr lang="en-NZ"/>
            <a:t>How do we express relationships in our data?</a:t>
          </a:r>
        </a:p>
      </dgm:t>
    </dgm:pt>
    <dgm:pt modelId="{AB387A2A-969F-4BE0-A485-6FCEDEA0607C}" type="parTrans" cxnId="{4F12BFA6-6FE1-498F-9496-3DDBEFE876DA}">
      <dgm:prSet/>
      <dgm:spPr/>
      <dgm:t>
        <a:bodyPr/>
        <a:lstStyle/>
        <a:p>
          <a:endParaRPr lang="en-NZ"/>
        </a:p>
      </dgm:t>
    </dgm:pt>
    <dgm:pt modelId="{EFD35E7A-FB2D-4CEE-B8C8-080B04DE1AFC}" type="sibTrans" cxnId="{4F12BFA6-6FE1-498F-9496-3DDBEFE876DA}">
      <dgm:prSet/>
      <dgm:spPr/>
      <dgm:t>
        <a:bodyPr/>
        <a:lstStyle/>
        <a:p>
          <a:endParaRPr lang="en-NZ"/>
        </a:p>
      </dgm:t>
    </dgm:pt>
    <dgm:pt modelId="{8B079DAE-8E6F-4524-BA2F-70F7222B6EBC}" type="pres">
      <dgm:prSet presAssocID="{C58D1096-DDA3-4087-B3FA-837C50C0C731}" presName="Name0" presStyleCnt="0">
        <dgm:presLayoutVars>
          <dgm:chMax val="7"/>
          <dgm:chPref val="7"/>
          <dgm:dir/>
        </dgm:presLayoutVars>
      </dgm:prSet>
      <dgm:spPr/>
    </dgm:pt>
    <dgm:pt modelId="{D6DD69A9-FB55-422C-B972-882D0C21575E}" type="pres">
      <dgm:prSet presAssocID="{C58D1096-DDA3-4087-B3FA-837C50C0C731}" presName="Name1" presStyleCnt="0"/>
      <dgm:spPr/>
    </dgm:pt>
    <dgm:pt modelId="{39D7539E-B702-447E-A58B-D7CB5C919BA5}" type="pres">
      <dgm:prSet presAssocID="{C58D1096-DDA3-4087-B3FA-837C50C0C731}" presName="cycle" presStyleCnt="0"/>
      <dgm:spPr/>
    </dgm:pt>
    <dgm:pt modelId="{3F4F8FDB-4DF5-4123-AA1F-484179916C9A}" type="pres">
      <dgm:prSet presAssocID="{C58D1096-DDA3-4087-B3FA-837C50C0C731}" presName="srcNode" presStyleLbl="node1" presStyleIdx="0" presStyleCnt="3"/>
      <dgm:spPr/>
    </dgm:pt>
    <dgm:pt modelId="{01F143EF-FE48-4C0D-A3C8-855D58539D68}" type="pres">
      <dgm:prSet presAssocID="{C58D1096-DDA3-4087-B3FA-837C50C0C731}" presName="conn" presStyleLbl="parChTrans1D2" presStyleIdx="0" presStyleCnt="1"/>
      <dgm:spPr/>
    </dgm:pt>
    <dgm:pt modelId="{D2911AF0-C758-4077-81B0-80BDC57C8633}" type="pres">
      <dgm:prSet presAssocID="{C58D1096-DDA3-4087-B3FA-837C50C0C731}" presName="extraNode" presStyleLbl="node1" presStyleIdx="0" presStyleCnt="3"/>
      <dgm:spPr/>
    </dgm:pt>
    <dgm:pt modelId="{13F8F006-E796-40F1-97F1-FBD852D852E2}" type="pres">
      <dgm:prSet presAssocID="{C58D1096-DDA3-4087-B3FA-837C50C0C731}" presName="dstNode" presStyleLbl="node1" presStyleIdx="0" presStyleCnt="3"/>
      <dgm:spPr/>
    </dgm:pt>
    <dgm:pt modelId="{5E9879EA-6CE8-4D92-812C-689BCF20C218}" type="pres">
      <dgm:prSet presAssocID="{40497BC6-FB72-4E6A-8EF7-4B7D5B9E5920}" presName="text_1" presStyleLbl="node1" presStyleIdx="0" presStyleCnt="3">
        <dgm:presLayoutVars>
          <dgm:bulletEnabled val="1"/>
        </dgm:presLayoutVars>
      </dgm:prSet>
      <dgm:spPr/>
    </dgm:pt>
    <dgm:pt modelId="{3E6415AE-0F5E-4954-BF18-CD24F09D50FB}" type="pres">
      <dgm:prSet presAssocID="{40497BC6-FB72-4E6A-8EF7-4B7D5B9E5920}" presName="accent_1" presStyleCnt="0"/>
      <dgm:spPr/>
    </dgm:pt>
    <dgm:pt modelId="{BB9C9FF8-C276-4EF7-8F74-BCDCA2ABD826}" type="pres">
      <dgm:prSet presAssocID="{40497BC6-FB72-4E6A-8EF7-4B7D5B9E5920}" presName="accentRepeatNode" presStyleLbl="solidFgAcc1" presStyleIdx="0" presStyleCnt="3"/>
      <dgm:spPr/>
    </dgm:pt>
    <dgm:pt modelId="{AD97FB25-773D-430C-8356-FC304360EE85}" type="pres">
      <dgm:prSet presAssocID="{F990F2F8-0A83-47F7-93BC-50CFB2A953A2}" presName="text_2" presStyleLbl="node1" presStyleIdx="1" presStyleCnt="3">
        <dgm:presLayoutVars>
          <dgm:bulletEnabled val="1"/>
        </dgm:presLayoutVars>
      </dgm:prSet>
      <dgm:spPr/>
    </dgm:pt>
    <dgm:pt modelId="{23D1F8A7-C3AC-476E-BD68-F9A3DEFE1A5F}" type="pres">
      <dgm:prSet presAssocID="{F990F2F8-0A83-47F7-93BC-50CFB2A953A2}" presName="accent_2" presStyleCnt="0"/>
      <dgm:spPr/>
    </dgm:pt>
    <dgm:pt modelId="{100D2CCF-70B0-4D95-8965-A1F0C49B5059}" type="pres">
      <dgm:prSet presAssocID="{F990F2F8-0A83-47F7-93BC-50CFB2A953A2}" presName="accentRepeatNode" presStyleLbl="solidFgAcc1" presStyleIdx="1" presStyleCnt="3"/>
      <dgm:spPr/>
    </dgm:pt>
    <dgm:pt modelId="{C8B5E70D-7A27-4E56-A35F-ED06410BFBDA}" type="pres">
      <dgm:prSet presAssocID="{47447A2A-24E7-4D43-A149-E72046EEEC0B}" presName="text_3" presStyleLbl="node1" presStyleIdx="2" presStyleCnt="3">
        <dgm:presLayoutVars>
          <dgm:bulletEnabled val="1"/>
        </dgm:presLayoutVars>
      </dgm:prSet>
      <dgm:spPr/>
    </dgm:pt>
    <dgm:pt modelId="{204F9759-9019-4310-952E-6A1853E98D15}" type="pres">
      <dgm:prSet presAssocID="{47447A2A-24E7-4D43-A149-E72046EEEC0B}" presName="accent_3" presStyleCnt="0"/>
      <dgm:spPr/>
    </dgm:pt>
    <dgm:pt modelId="{FD323045-652C-4510-B193-3E373375FE4A}" type="pres">
      <dgm:prSet presAssocID="{47447A2A-24E7-4D43-A149-E72046EEEC0B}" presName="accentRepeatNode" presStyleLbl="solidFgAcc1" presStyleIdx="2" presStyleCnt="3"/>
      <dgm:spPr/>
    </dgm:pt>
  </dgm:ptLst>
  <dgm:cxnLst>
    <dgm:cxn modelId="{F64A2C13-A8AD-468E-8AC4-1B6BE234213A}" srcId="{C58D1096-DDA3-4087-B3FA-837C50C0C731}" destId="{40497BC6-FB72-4E6A-8EF7-4B7D5B9E5920}" srcOrd="0" destOrd="0" parTransId="{6874BE37-253C-49A1-98CB-E83B0551063C}" sibTransId="{0EDA2882-8F55-41B0-9808-69AFD1AC172D}"/>
    <dgm:cxn modelId="{9B5BD023-3CD0-4125-B8E9-CB409DDDFB77}" type="presOf" srcId="{0EDA2882-8F55-41B0-9808-69AFD1AC172D}" destId="{01F143EF-FE48-4C0D-A3C8-855D58539D68}" srcOrd="0" destOrd="0" presId="urn:microsoft.com/office/officeart/2008/layout/VerticalCurvedList"/>
    <dgm:cxn modelId="{9D867462-8C83-481D-B24F-0B221140EC74}" srcId="{C58D1096-DDA3-4087-B3FA-837C50C0C731}" destId="{F990F2F8-0A83-47F7-93BC-50CFB2A953A2}" srcOrd="1" destOrd="0" parTransId="{550BCEA1-9BB6-4130-A78C-F086DC0589F9}" sibTransId="{559355FB-685D-4F1D-8500-0E1C40403060}"/>
    <dgm:cxn modelId="{3136BE52-8435-4C36-A245-9E1701793723}" type="presOf" srcId="{47447A2A-24E7-4D43-A149-E72046EEEC0B}" destId="{C8B5E70D-7A27-4E56-A35F-ED06410BFBDA}" srcOrd="0" destOrd="0" presId="urn:microsoft.com/office/officeart/2008/layout/VerticalCurvedList"/>
    <dgm:cxn modelId="{76E4BC82-434E-47B4-B53F-A940436A620F}" type="presOf" srcId="{C58D1096-DDA3-4087-B3FA-837C50C0C731}" destId="{8B079DAE-8E6F-4524-BA2F-70F7222B6EBC}" srcOrd="0" destOrd="0" presId="urn:microsoft.com/office/officeart/2008/layout/VerticalCurvedList"/>
    <dgm:cxn modelId="{4F12BFA6-6FE1-498F-9496-3DDBEFE876DA}" srcId="{C58D1096-DDA3-4087-B3FA-837C50C0C731}" destId="{47447A2A-24E7-4D43-A149-E72046EEEC0B}" srcOrd="2" destOrd="0" parTransId="{AB387A2A-969F-4BE0-A485-6FCEDEA0607C}" sibTransId="{EFD35E7A-FB2D-4CEE-B8C8-080B04DE1AFC}"/>
    <dgm:cxn modelId="{2A7121D0-3CC9-4012-805F-9286466C6FB6}" type="presOf" srcId="{F990F2F8-0A83-47F7-93BC-50CFB2A953A2}" destId="{AD97FB25-773D-430C-8356-FC304360EE85}" srcOrd="0" destOrd="0" presId="urn:microsoft.com/office/officeart/2008/layout/VerticalCurvedList"/>
    <dgm:cxn modelId="{163E42E6-3650-4D97-B6EB-AE20C38B8254}" type="presOf" srcId="{40497BC6-FB72-4E6A-8EF7-4B7D5B9E5920}" destId="{5E9879EA-6CE8-4D92-812C-689BCF20C218}" srcOrd="0" destOrd="0" presId="urn:microsoft.com/office/officeart/2008/layout/VerticalCurvedList"/>
    <dgm:cxn modelId="{72B5625D-3A58-405D-941E-FD7D1F577F97}" type="presParOf" srcId="{8B079DAE-8E6F-4524-BA2F-70F7222B6EBC}" destId="{D6DD69A9-FB55-422C-B972-882D0C21575E}" srcOrd="0" destOrd="0" presId="urn:microsoft.com/office/officeart/2008/layout/VerticalCurvedList"/>
    <dgm:cxn modelId="{CEE1069C-A55C-4DA3-94C5-E636694A9EE0}" type="presParOf" srcId="{D6DD69A9-FB55-422C-B972-882D0C21575E}" destId="{39D7539E-B702-447E-A58B-D7CB5C919BA5}" srcOrd="0" destOrd="0" presId="urn:microsoft.com/office/officeart/2008/layout/VerticalCurvedList"/>
    <dgm:cxn modelId="{A3B6C1A1-D312-4F81-88DF-50F2101E3DBB}" type="presParOf" srcId="{39D7539E-B702-447E-A58B-D7CB5C919BA5}" destId="{3F4F8FDB-4DF5-4123-AA1F-484179916C9A}" srcOrd="0" destOrd="0" presId="urn:microsoft.com/office/officeart/2008/layout/VerticalCurvedList"/>
    <dgm:cxn modelId="{93439EC6-178A-4493-990D-8AB76E139234}" type="presParOf" srcId="{39D7539E-B702-447E-A58B-D7CB5C919BA5}" destId="{01F143EF-FE48-4C0D-A3C8-855D58539D68}" srcOrd="1" destOrd="0" presId="urn:microsoft.com/office/officeart/2008/layout/VerticalCurvedList"/>
    <dgm:cxn modelId="{9702A108-B46F-481C-A409-05E29521EE8A}" type="presParOf" srcId="{39D7539E-B702-447E-A58B-D7CB5C919BA5}" destId="{D2911AF0-C758-4077-81B0-80BDC57C8633}" srcOrd="2" destOrd="0" presId="urn:microsoft.com/office/officeart/2008/layout/VerticalCurvedList"/>
    <dgm:cxn modelId="{FD5B594C-4931-4F55-A17F-907E41765271}" type="presParOf" srcId="{39D7539E-B702-447E-A58B-D7CB5C919BA5}" destId="{13F8F006-E796-40F1-97F1-FBD852D852E2}" srcOrd="3" destOrd="0" presId="urn:microsoft.com/office/officeart/2008/layout/VerticalCurvedList"/>
    <dgm:cxn modelId="{32D4B662-1BD1-44E0-83CD-011F785F7A95}" type="presParOf" srcId="{D6DD69A9-FB55-422C-B972-882D0C21575E}" destId="{5E9879EA-6CE8-4D92-812C-689BCF20C218}" srcOrd="1" destOrd="0" presId="urn:microsoft.com/office/officeart/2008/layout/VerticalCurvedList"/>
    <dgm:cxn modelId="{6B0D0D5D-7892-4858-84C9-EE0CA19B785D}" type="presParOf" srcId="{D6DD69A9-FB55-422C-B972-882D0C21575E}" destId="{3E6415AE-0F5E-4954-BF18-CD24F09D50FB}" srcOrd="2" destOrd="0" presId="urn:microsoft.com/office/officeart/2008/layout/VerticalCurvedList"/>
    <dgm:cxn modelId="{5980E4E5-B06F-4571-B1B9-C8DD3D1E45EF}" type="presParOf" srcId="{3E6415AE-0F5E-4954-BF18-CD24F09D50FB}" destId="{BB9C9FF8-C276-4EF7-8F74-BCDCA2ABD826}" srcOrd="0" destOrd="0" presId="urn:microsoft.com/office/officeart/2008/layout/VerticalCurvedList"/>
    <dgm:cxn modelId="{29E03A18-603C-4164-A293-A9664825AFCA}" type="presParOf" srcId="{D6DD69A9-FB55-422C-B972-882D0C21575E}" destId="{AD97FB25-773D-430C-8356-FC304360EE85}" srcOrd="3" destOrd="0" presId="urn:microsoft.com/office/officeart/2008/layout/VerticalCurvedList"/>
    <dgm:cxn modelId="{8E2EBE4F-4B83-46B3-9BA3-68F156688762}" type="presParOf" srcId="{D6DD69A9-FB55-422C-B972-882D0C21575E}" destId="{23D1F8A7-C3AC-476E-BD68-F9A3DEFE1A5F}" srcOrd="4" destOrd="0" presId="urn:microsoft.com/office/officeart/2008/layout/VerticalCurvedList"/>
    <dgm:cxn modelId="{DB10A49E-A762-4479-A3A3-FF1EF77DEFDF}" type="presParOf" srcId="{23D1F8A7-C3AC-476E-BD68-F9A3DEFE1A5F}" destId="{100D2CCF-70B0-4D95-8965-A1F0C49B5059}" srcOrd="0" destOrd="0" presId="urn:microsoft.com/office/officeart/2008/layout/VerticalCurvedList"/>
    <dgm:cxn modelId="{D2E4F6B3-444F-48F8-BE5F-515ABECF8864}" type="presParOf" srcId="{D6DD69A9-FB55-422C-B972-882D0C21575E}" destId="{C8B5E70D-7A27-4E56-A35F-ED06410BFBDA}" srcOrd="5" destOrd="0" presId="urn:microsoft.com/office/officeart/2008/layout/VerticalCurvedList"/>
    <dgm:cxn modelId="{C269F2A0-03CB-4A47-8A31-2E3D69A83D99}" type="presParOf" srcId="{D6DD69A9-FB55-422C-B972-882D0C21575E}" destId="{204F9759-9019-4310-952E-6A1853E98D15}" srcOrd="6" destOrd="0" presId="urn:microsoft.com/office/officeart/2008/layout/VerticalCurvedList"/>
    <dgm:cxn modelId="{177F9D48-ABD0-48AC-AC10-5531185C7770}" type="presParOf" srcId="{204F9759-9019-4310-952E-6A1853E98D15}" destId="{FD323045-652C-4510-B193-3E373375FE4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E5E639-750E-4E69-90BE-BC66D530C38A}"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NZ"/>
        </a:p>
      </dgm:t>
    </dgm:pt>
    <dgm:pt modelId="{1868598F-436D-4B5C-92A5-D1997CCFF3D7}">
      <dgm:prSet/>
      <dgm:spPr/>
      <dgm:t>
        <a:bodyPr/>
        <a:lstStyle/>
        <a:p>
          <a:r>
            <a:rPr lang="en-US"/>
            <a:t>Normalizing data avoids storing redundant data.</a:t>
          </a:r>
          <a:endParaRPr lang="en-NZ"/>
        </a:p>
      </dgm:t>
    </dgm:pt>
    <dgm:pt modelId="{8BB34918-CF6F-4500-9C62-2A0691AB1AB2}" type="parTrans" cxnId="{BD8EEACE-0EC8-47FD-8E8E-89F6F8FE9013}">
      <dgm:prSet/>
      <dgm:spPr/>
      <dgm:t>
        <a:bodyPr/>
        <a:lstStyle/>
        <a:p>
          <a:endParaRPr lang="en-NZ"/>
        </a:p>
      </dgm:t>
    </dgm:pt>
    <dgm:pt modelId="{D6DC970B-C0F5-4A9A-881F-87D699837009}" type="sibTrans" cxnId="{BD8EEACE-0EC8-47FD-8E8E-89F6F8FE9013}">
      <dgm:prSet/>
      <dgm:spPr/>
      <dgm:t>
        <a:bodyPr/>
        <a:lstStyle/>
        <a:p>
          <a:endParaRPr lang="en-NZ"/>
        </a:p>
      </dgm:t>
    </dgm:pt>
    <dgm:pt modelId="{74AEE448-E4FD-4F1D-9A1D-7C10AD23CF44}">
      <dgm:prSet/>
      <dgm:spPr/>
      <dgm:t>
        <a:bodyPr/>
        <a:lstStyle/>
        <a:p>
          <a:r>
            <a:rPr lang="en-US"/>
            <a:t>Refer to other data.</a:t>
          </a:r>
          <a:endParaRPr lang="en-NZ"/>
        </a:p>
      </dgm:t>
    </dgm:pt>
    <dgm:pt modelId="{FD58D5E9-468C-43A5-B16D-AF03AC6549BA}" type="parTrans" cxnId="{129FB1BC-7C06-4DA0-B510-5F9857219DF4}">
      <dgm:prSet/>
      <dgm:spPr/>
      <dgm:t>
        <a:bodyPr/>
        <a:lstStyle/>
        <a:p>
          <a:endParaRPr lang="en-NZ"/>
        </a:p>
      </dgm:t>
    </dgm:pt>
    <dgm:pt modelId="{BE9B48C0-EC12-4FC1-8259-8BE829AAD7E3}" type="sibTrans" cxnId="{129FB1BC-7C06-4DA0-B510-5F9857219DF4}">
      <dgm:prSet/>
      <dgm:spPr/>
      <dgm:t>
        <a:bodyPr/>
        <a:lstStyle/>
        <a:p>
          <a:endParaRPr lang="en-NZ"/>
        </a:p>
      </dgm:t>
    </dgm:pt>
    <dgm:pt modelId="{01E1D125-0647-407B-9078-9D794EE48C7B}">
      <dgm:prSet/>
      <dgm:spPr/>
      <dgm:t>
        <a:bodyPr/>
        <a:lstStyle/>
        <a:p>
          <a:r>
            <a:rPr lang="en-US"/>
            <a:t>Implement Joins to denormalize the data back to us.</a:t>
          </a:r>
          <a:endParaRPr lang="en-NZ"/>
        </a:p>
      </dgm:t>
    </dgm:pt>
    <dgm:pt modelId="{8F3F3F0A-1CBE-43B2-BC7C-CFBD8F366E86}" type="parTrans" cxnId="{0D392D5F-2F0A-4961-AB1B-D9AAE761B632}">
      <dgm:prSet/>
      <dgm:spPr/>
      <dgm:t>
        <a:bodyPr/>
        <a:lstStyle/>
        <a:p>
          <a:endParaRPr lang="en-NZ"/>
        </a:p>
      </dgm:t>
    </dgm:pt>
    <dgm:pt modelId="{6B3A26C7-29BB-401D-8754-7273EC050FF5}" type="sibTrans" cxnId="{0D392D5F-2F0A-4961-AB1B-D9AAE761B632}">
      <dgm:prSet/>
      <dgm:spPr/>
      <dgm:t>
        <a:bodyPr/>
        <a:lstStyle/>
        <a:p>
          <a:endParaRPr lang="en-NZ"/>
        </a:p>
      </dgm:t>
    </dgm:pt>
    <dgm:pt modelId="{EB9654F0-0085-4F43-9076-0DFB3A0199B2}">
      <dgm:prSet/>
      <dgm:spPr/>
      <dgm:t>
        <a:bodyPr/>
        <a:lstStyle/>
        <a:p>
          <a:r>
            <a:rPr lang="en-US"/>
            <a:t>Updating information would require write operations across different individual tables.</a:t>
          </a:r>
          <a:endParaRPr lang="en-NZ"/>
        </a:p>
      </dgm:t>
    </dgm:pt>
    <dgm:pt modelId="{BAAF9BE6-C4A6-45E6-BBA3-84CFE43B5D86}" type="parTrans" cxnId="{C81ACBDD-F35B-41C6-9A62-F128F4E52A56}">
      <dgm:prSet/>
      <dgm:spPr/>
      <dgm:t>
        <a:bodyPr/>
        <a:lstStyle/>
        <a:p>
          <a:endParaRPr lang="en-NZ"/>
        </a:p>
      </dgm:t>
    </dgm:pt>
    <dgm:pt modelId="{BC74EABB-3D36-41A1-9C68-836650C5AF76}" type="sibTrans" cxnId="{C81ACBDD-F35B-41C6-9A62-F128F4E52A56}">
      <dgm:prSet/>
      <dgm:spPr/>
      <dgm:t>
        <a:bodyPr/>
        <a:lstStyle/>
        <a:p>
          <a:endParaRPr lang="en-NZ"/>
        </a:p>
      </dgm:t>
    </dgm:pt>
    <dgm:pt modelId="{D38A71A2-9AB9-4CF8-A4FF-824AD1A2AC47}" type="pres">
      <dgm:prSet presAssocID="{27E5E639-750E-4E69-90BE-BC66D530C38A}" presName="linear" presStyleCnt="0">
        <dgm:presLayoutVars>
          <dgm:animLvl val="lvl"/>
          <dgm:resizeHandles val="exact"/>
        </dgm:presLayoutVars>
      </dgm:prSet>
      <dgm:spPr/>
    </dgm:pt>
    <dgm:pt modelId="{BCE47E23-A375-46DD-A76D-3FF12BDE81C0}" type="pres">
      <dgm:prSet presAssocID="{1868598F-436D-4B5C-92A5-D1997CCFF3D7}" presName="parentText" presStyleLbl="node1" presStyleIdx="0" presStyleCnt="4">
        <dgm:presLayoutVars>
          <dgm:chMax val="0"/>
          <dgm:bulletEnabled val="1"/>
        </dgm:presLayoutVars>
      </dgm:prSet>
      <dgm:spPr/>
    </dgm:pt>
    <dgm:pt modelId="{24C7C5F6-6811-4406-A825-B69279CA421D}" type="pres">
      <dgm:prSet presAssocID="{D6DC970B-C0F5-4A9A-881F-87D699837009}" presName="spacer" presStyleCnt="0"/>
      <dgm:spPr/>
    </dgm:pt>
    <dgm:pt modelId="{D0257D8A-3C49-42AC-BC85-704AB3A9648D}" type="pres">
      <dgm:prSet presAssocID="{74AEE448-E4FD-4F1D-9A1D-7C10AD23CF44}" presName="parentText" presStyleLbl="node1" presStyleIdx="1" presStyleCnt="4">
        <dgm:presLayoutVars>
          <dgm:chMax val="0"/>
          <dgm:bulletEnabled val="1"/>
        </dgm:presLayoutVars>
      </dgm:prSet>
      <dgm:spPr/>
    </dgm:pt>
    <dgm:pt modelId="{8DEDAF46-FCE9-4953-83FB-2689BB46C3C6}" type="pres">
      <dgm:prSet presAssocID="{BE9B48C0-EC12-4FC1-8259-8BE829AAD7E3}" presName="spacer" presStyleCnt="0"/>
      <dgm:spPr/>
    </dgm:pt>
    <dgm:pt modelId="{F87DD452-2AE9-4434-A256-C53DC9D5EDF2}" type="pres">
      <dgm:prSet presAssocID="{01E1D125-0647-407B-9078-9D794EE48C7B}" presName="parentText" presStyleLbl="node1" presStyleIdx="2" presStyleCnt="4">
        <dgm:presLayoutVars>
          <dgm:chMax val="0"/>
          <dgm:bulletEnabled val="1"/>
        </dgm:presLayoutVars>
      </dgm:prSet>
      <dgm:spPr/>
    </dgm:pt>
    <dgm:pt modelId="{5493D2C8-88E0-4DA1-87D8-EFFF455A7E0C}" type="pres">
      <dgm:prSet presAssocID="{6B3A26C7-29BB-401D-8754-7273EC050FF5}" presName="spacer" presStyleCnt="0"/>
      <dgm:spPr/>
    </dgm:pt>
    <dgm:pt modelId="{D8A39B85-A0A5-4259-906B-E2E893CCD090}" type="pres">
      <dgm:prSet presAssocID="{EB9654F0-0085-4F43-9076-0DFB3A0199B2}" presName="parentText" presStyleLbl="node1" presStyleIdx="3" presStyleCnt="4">
        <dgm:presLayoutVars>
          <dgm:chMax val="0"/>
          <dgm:bulletEnabled val="1"/>
        </dgm:presLayoutVars>
      </dgm:prSet>
      <dgm:spPr/>
    </dgm:pt>
  </dgm:ptLst>
  <dgm:cxnLst>
    <dgm:cxn modelId="{A8CAB618-CEC3-4FCF-AFA0-5462BFC6248E}" type="presOf" srcId="{27E5E639-750E-4E69-90BE-BC66D530C38A}" destId="{D38A71A2-9AB9-4CF8-A4FF-824AD1A2AC47}" srcOrd="0" destOrd="0" presId="urn:microsoft.com/office/officeart/2005/8/layout/vList2"/>
    <dgm:cxn modelId="{5D346A1C-CEA1-4FA1-A161-AE08BB52C559}" type="presOf" srcId="{1868598F-436D-4B5C-92A5-D1997CCFF3D7}" destId="{BCE47E23-A375-46DD-A76D-3FF12BDE81C0}" srcOrd="0" destOrd="0" presId="urn:microsoft.com/office/officeart/2005/8/layout/vList2"/>
    <dgm:cxn modelId="{0D392D5F-2F0A-4961-AB1B-D9AAE761B632}" srcId="{27E5E639-750E-4E69-90BE-BC66D530C38A}" destId="{01E1D125-0647-407B-9078-9D794EE48C7B}" srcOrd="2" destOrd="0" parTransId="{8F3F3F0A-1CBE-43B2-BC7C-CFBD8F366E86}" sibTransId="{6B3A26C7-29BB-401D-8754-7273EC050FF5}"/>
    <dgm:cxn modelId="{77DD997B-F6F6-4DE6-BAC9-17ADAF7C172D}" type="presOf" srcId="{74AEE448-E4FD-4F1D-9A1D-7C10AD23CF44}" destId="{D0257D8A-3C49-42AC-BC85-704AB3A9648D}" srcOrd="0" destOrd="0" presId="urn:microsoft.com/office/officeart/2005/8/layout/vList2"/>
    <dgm:cxn modelId="{129FB1BC-7C06-4DA0-B510-5F9857219DF4}" srcId="{27E5E639-750E-4E69-90BE-BC66D530C38A}" destId="{74AEE448-E4FD-4F1D-9A1D-7C10AD23CF44}" srcOrd="1" destOrd="0" parTransId="{FD58D5E9-468C-43A5-B16D-AF03AC6549BA}" sibTransId="{BE9B48C0-EC12-4FC1-8259-8BE829AAD7E3}"/>
    <dgm:cxn modelId="{BD8EEACE-0EC8-47FD-8E8E-89F6F8FE9013}" srcId="{27E5E639-750E-4E69-90BE-BC66D530C38A}" destId="{1868598F-436D-4B5C-92A5-D1997CCFF3D7}" srcOrd="0" destOrd="0" parTransId="{8BB34918-CF6F-4500-9C62-2A0691AB1AB2}" sibTransId="{D6DC970B-C0F5-4A9A-881F-87D699837009}"/>
    <dgm:cxn modelId="{439FA1D1-3543-4677-8D93-20B7ACC02401}" type="presOf" srcId="{01E1D125-0647-407B-9078-9D794EE48C7B}" destId="{F87DD452-2AE9-4434-A256-C53DC9D5EDF2}" srcOrd="0" destOrd="0" presId="urn:microsoft.com/office/officeart/2005/8/layout/vList2"/>
    <dgm:cxn modelId="{C81ACBDD-F35B-41C6-9A62-F128F4E52A56}" srcId="{27E5E639-750E-4E69-90BE-BC66D530C38A}" destId="{EB9654F0-0085-4F43-9076-0DFB3A0199B2}" srcOrd="3" destOrd="0" parTransId="{BAAF9BE6-C4A6-45E6-BBA3-84CFE43B5D86}" sibTransId="{BC74EABB-3D36-41A1-9C68-836650C5AF76}"/>
    <dgm:cxn modelId="{A4401BFD-373A-4DE2-AADD-F1CD307339C5}" type="presOf" srcId="{EB9654F0-0085-4F43-9076-0DFB3A0199B2}" destId="{D8A39B85-A0A5-4259-906B-E2E893CCD090}" srcOrd="0" destOrd="0" presId="urn:microsoft.com/office/officeart/2005/8/layout/vList2"/>
    <dgm:cxn modelId="{00FE93E1-F552-474B-A33D-65BCFAB70C92}" type="presParOf" srcId="{D38A71A2-9AB9-4CF8-A4FF-824AD1A2AC47}" destId="{BCE47E23-A375-46DD-A76D-3FF12BDE81C0}" srcOrd="0" destOrd="0" presId="urn:microsoft.com/office/officeart/2005/8/layout/vList2"/>
    <dgm:cxn modelId="{A514587B-696F-419B-B7A8-94C7B2BFCC96}" type="presParOf" srcId="{D38A71A2-9AB9-4CF8-A4FF-824AD1A2AC47}" destId="{24C7C5F6-6811-4406-A825-B69279CA421D}" srcOrd="1" destOrd="0" presId="urn:microsoft.com/office/officeart/2005/8/layout/vList2"/>
    <dgm:cxn modelId="{FFD7BC34-A4EB-452E-BC00-A485E38495AB}" type="presParOf" srcId="{D38A71A2-9AB9-4CF8-A4FF-824AD1A2AC47}" destId="{D0257D8A-3C49-42AC-BC85-704AB3A9648D}" srcOrd="2" destOrd="0" presId="urn:microsoft.com/office/officeart/2005/8/layout/vList2"/>
    <dgm:cxn modelId="{A6FCD4A1-0214-44D3-9888-B890D29DE780}" type="presParOf" srcId="{D38A71A2-9AB9-4CF8-A4FF-824AD1A2AC47}" destId="{8DEDAF46-FCE9-4953-83FB-2689BB46C3C6}" srcOrd="3" destOrd="0" presId="urn:microsoft.com/office/officeart/2005/8/layout/vList2"/>
    <dgm:cxn modelId="{E5D6A25A-740E-4779-9B91-8AA2E386BC4A}" type="presParOf" srcId="{D38A71A2-9AB9-4CF8-A4FF-824AD1A2AC47}" destId="{F87DD452-2AE9-4434-A256-C53DC9D5EDF2}" srcOrd="4" destOrd="0" presId="urn:microsoft.com/office/officeart/2005/8/layout/vList2"/>
    <dgm:cxn modelId="{B60629B3-E490-4545-829D-78D078EDB548}" type="presParOf" srcId="{D38A71A2-9AB9-4CF8-A4FF-824AD1A2AC47}" destId="{5493D2C8-88E0-4DA1-87D8-EFFF455A7E0C}" srcOrd="5" destOrd="0" presId="urn:microsoft.com/office/officeart/2005/8/layout/vList2"/>
    <dgm:cxn modelId="{F7DC1756-E744-477F-B4F3-B7399C3530BB}" type="presParOf" srcId="{D38A71A2-9AB9-4CF8-A4FF-824AD1A2AC47}" destId="{D8A39B85-A0A5-4259-906B-E2E893CCD09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DD0BED-3C56-468D-8D95-53D31BE8430E}" type="doc">
      <dgm:prSet loTypeId="urn:microsoft.com/office/officeart/2018/5/layout/IconLeaf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965DA531-4E95-4F1F-92B8-3A543A5A7D4D}">
      <dgm:prSet/>
      <dgm:spPr/>
      <dgm:t>
        <a:bodyPr/>
        <a:lstStyle/>
        <a:p>
          <a:pPr>
            <a:defRPr cap="all"/>
          </a:pPr>
          <a:r>
            <a:rPr lang="en-NZ" dirty="0"/>
            <a:t>No support for JOINs across containers</a:t>
          </a:r>
          <a:endParaRPr lang="en-US" dirty="0"/>
        </a:p>
      </dgm:t>
    </dgm:pt>
    <dgm:pt modelId="{78E9063F-E7F4-4423-AAD5-A344500236CD}" type="parTrans" cxnId="{ED10EF62-610C-4A95-B706-B6A46AF83739}">
      <dgm:prSet/>
      <dgm:spPr/>
      <dgm:t>
        <a:bodyPr/>
        <a:lstStyle/>
        <a:p>
          <a:endParaRPr lang="en-US"/>
        </a:p>
      </dgm:t>
    </dgm:pt>
    <dgm:pt modelId="{AB337718-154B-4E8C-AB0F-5AFFCF9709EB}" type="sibTrans" cxnId="{ED10EF62-610C-4A95-B706-B6A46AF83739}">
      <dgm:prSet/>
      <dgm:spPr/>
      <dgm:t>
        <a:bodyPr/>
        <a:lstStyle/>
        <a:p>
          <a:endParaRPr lang="en-US"/>
        </a:p>
      </dgm:t>
    </dgm:pt>
    <dgm:pt modelId="{F1C7990C-A4D9-4B16-AEB8-250AFF0E3547}">
      <dgm:prSet/>
      <dgm:spPr/>
      <dgm:t>
        <a:bodyPr/>
        <a:lstStyle/>
        <a:p>
          <a:pPr>
            <a:defRPr cap="all"/>
          </a:pPr>
          <a:r>
            <a:rPr lang="en-NZ"/>
            <a:t>Throughput considerations.</a:t>
          </a:r>
          <a:endParaRPr lang="en-US"/>
        </a:p>
      </dgm:t>
    </dgm:pt>
    <dgm:pt modelId="{D35CB49F-406A-45F0-A795-E21BA2F1FBEB}" type="parTrans" cxnId="{10E0126E-1E63-4E60-8F7A-93A2FC042641}">
      <dgm:prSet/>
      <dgm:spPr/>
      <dgm:t>
        <a:bodyPr/>
        <a:lstStyle/>
        <a:p>
          <a:endParaRPr lang="en-US"/>
        </a:p>
      </dgm:t>
    </dgm:pt>
    <dgm:pt modelId="{BB063F2D-F0EB-4962-9307-EC3A4CFE36D8}" type="sibTrans" cxnId="{10E0126E-1E63-4E60-8F7A-93A2FC042641}">
      <dgm:prSet/>
      <dgm:spPr/>
      <dgm:t>
        <a:bodyPr/>
        <a:lstStyle/>
        <a:p>
          <a:endParaRPr lang="en-US"/>
        </a:p>
      </dgm:t>
    </dgm:pt>
    <dgm:pt modelId="{68703F37-33CA-42F9-BBA5-3321EE651322}">
      <dgm:prSet/>
      <dgm:spPr/>
      <dgm:t>
        <a:bodyPr/>
        <a:lstStyle/>
        <a:p>
          <a:pPr>
            <a:defRPr cap="all"/>
          </a:pPr>
          <a:r>
            <a:rPr lang="en-NZ"/>
            <a:t>Multiple, Messy Operations.</a:t>
          </a:r>
          <a:endParaRPr lang="en-US"/>
        </a:p>
      </dgm:t>
    </dgm:pt>
    <dgm:pt modelId="{1B291847-898B-4C12-AE13-CD0FC519A3BA}" type="parTrans" cxnId="{E1FA2906-4256-423E-9662-B4DA12B0379F}">
      <dgm:prSet/>
      <dgm:spPr/>
      <dgm:t>
        <a:bodyPr/>
        <a:lstStyle/>
        <a:p>
          <a:endParaRPr lang="en-US"/>
        </a:p>
      </dgm:t>
    </dgm:pt>
    <dgm:pt modelId="{8D2091DE-3013-49C9-B0C3-D995FBD4A3AB}" type="sibTrans" cxnId="{E1FA2906-4256-423E-9662-B4DA12B0379F}">
      <dgm:prSet/>
      <dgm:spPr/>
      <dgm:t>
        <a:bodyPr/>
        <a:lstStyle/>
        <a:p>
          <a:endParaRPr lang="en-US"/>
        </a:p>
      </dgm:t>
    </dgm:pt>
    <dgm:pt modelId="{715906DA-11BE-43C9-8989-5B50F24A7CCD}" type="pres">
      <dgm:prSet presAssocID="{80DD0BED-3C56-468D-8D95-53D31BE8430E}" presName="root" presStyleCnt="0">
        <dgm:presLayoutVars>
          <dgm:dir/>
          <dgm:resizeHandles val="exact"/>
        </dgm:presLayoutVars>
      </dgm:prSet>
      <dgm:spPr/>
    </dgm:pt>
    <dgm:pt modelId="{A4D35D17-30B1-4D6E-8625-2B43008F0C59}" type="pres">
      <dgm:prSet presAssocID="{965DA531-4E95-4F1F-92B8-3A543A5A7D4D}" presName="compNode" presStyleCnt="0"/>
      <dgm:spPr/>
    </dgm:pt>
    <dgm:pt modelId="{13798646-420D-437A-AAEB-8296909D909F}" type="pres">
      <dgm:prSet presAssocID="{965DA531-4E95-4F1F-92B8-3A543A5A7D4D}" presName="iconBgRect" presStyleLbl="bgShp" presStyleIdx="0" presStyleCnt="3"/>
      <dgm:spPr>
        <a:prstGeom prst="round2DiagRect">
          <a:avLst>
            <a:gd name="adj1" fmla="val 29727"/>
            <a:gd name="adj2" fmla="val 0"/>
          </a:avLst>
        </a:prstGeom>
        <a:solidFill>
          <a:srgbClr val="0070C0"/>
        </a:solidFill>
      </dgm:spPr>
    </dgm:pt>
    <dgm:pt modelId="{98DA3788-BEE4-455A-8567-784F32DC9C46}" type="pres">
      <dgm:prSet presAssocID="{965DA531-4E95-4F1F-92B8-3A543A5A7D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nk"/>
        </a:ext>
      </dgm:extLst>
    </dgm:pt>
    <dgm:pt modelId="{A311BC70-F1A3-458B-9516-AD54F761B87D}" type="pres">
      <dgm:prSet presAssocID="{965DA531-4E95-4F1F-92B8-3A543A5A7D4D}" presName="spaceRect" presStyleCnt="0"/>
      <dgm:spPr/>
    </dgm:pt>
    <dgm:pt modelId="{89257CD8-3832-43F7-9806-6E3D8A568339}" type="pres">
      <dgm:prSet presAssocID="{965DA531-4E95-4F1F-92B8-3A543A5A7D4D}" presName="textRect" presStyleLbl="revTx" presStyleIdx="0" presStyleCnt="3">
        <dgm:presLayoutVars>
          <dgm:chMax val="1"/>
          <dgm:chPref val="1"/>
        </dgm:presLayoutVars>
      </dgm:prSet>
      <dgm:spPr/>
    </dgm:pt>
    <dgm:pt modelId="{B3ABFC9E-BC4F-497C-B5A5-48388E477718}" type="pres">
      <dgm:prSet presAssocID="{AB337718-154B-4E8C-AB0F-5AFFCF9709EB}" presName="sibTrans" presStyleCnt="0"/>
      <dgm:spPr/>
    </dgm:pt>
    <dgm:pt modelId="{17D52A93-7052-43B5-99FD-CFF54A282023}" type="pres">
      <dgm:prSet presAssocID="{F1C7990C-A4D9-4B16-AEB8-250AFF0E3547}" presName="compNode" presStyleCnt="0"/>
      <dgm:spPr/>
    </dgm:pt>
    <dgm:pt modelId="{BC37C384-718A-4F2C-8CAE-0AC799C701BD}" type="pres">
      <dgm:prSet presAssocID="{F1C7990C-A4D9-4B16-AEB8-250AFF0E3547}" presName="iconBgRect" presStyleLbl="bgShp" presStyleIdx="1" presStyleCnt="3"/>
      <dgm:spPr>
        <a:prstGeom prst="round2DiagRect">
          <a:avLst>
            <a:gd name="adj1" fmla="val 29727"/>
            <a:gd name="adj2" fmla="val 0"/>
          </a:avLst>
        </a:prstGeom>
        <a:solidFill>
          <a:srgbClr val="0070C0"/>
        </a:solidFill>
      </dgm:spPr>
    </dgm:pt>
    <dgm:pt modelId="{7156A6E6-05BB-4051-BC2F-56AE4C2C8E81}" type="pres">
      <dgm:prSet presAssocID="{F1C7990C-A4D9-4B16-AEB8-250AFF0E35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ttery charging"/>
        </a:ext>
      </dgm:extLst>
    </dgm:pt>
    <dgm:pt modelId="{F0393F7E-7ECA-4D45-9F0A-104B2C66D9FD}" type="pres">
      <dgm:prSet presAssocID="{F1C7990C-A4D9-4B16-AEB8-250AFF0E3547}" presName="spaceRect" presStyleCnt="0"/>
      <dgm:spPr/>
    </dgm:pt>
    <dgm:pt modelId="{E83F2819-4EF7-4534-8D4C-6598CD88E438}" type="pres">
      <dgm:prSet presAssocID="{F1C7990C-A4D9-4B16-AEB8-250AFF0E3547}" presName="textRect" presStyleLbl="revTx" presStyleIdx="1" presStyleCnt="3">
        <dgm:presLayoutVars>
          <dgm:chMax val="1"/>
          <dgm:chPref val="1"/>
        </dgm:presLayoutVars>
      </dgm:prSet>
      <dgm:spPr/>
    </dgm:pt>
    <dgm:pt modelId="{65AFB090-9CAD-4FDE-A39A-49F59A153FDD}" type="pres">
      <dgm:prSet presAssocID="{BB063F2D-F0EB-4962-9307-EC3A4CFE36D8}" presName="sibTrans" presStyleCnt="0"/>
      <dgm:spPr/>
    </dgm:pt>
    <dgm:pt modelId="{8D33F6AC-CF02-4A87-A445-3FE58E8548CB}" type="pres">
      <dgm:prSet presAssocID="{68703F37-33CA-42F9-BBA5-3321EE651322}" presName="compNode" presStyleCnt="0"/>
      <dgm:spPr/>
    </dgm:pt>
    <dgm:pt modelId="{FEBF2BED-8F41-47D5-A7C7-E237F98A189F}" type="pres">
      <dgm:prSet presAssocID="{68703F37-33CA-42F9-BBA5-3321EE651322}" presName="iconBgRect" presStyleLbl="bgShp" presStyleIdx="2" presStyleCnt="3"/>
      <dgm:spPr>
        <a:prstGeom prst="round2DiagRect">
          <a:avLst>
            <a:gd name="adj1" fmla="val 29727"/>
            <a:gd name="adj2" fmla="val 0"/>
          </a:avLst>
        </a:prstGeom>
        <a:solidFill>
          <a:srgbClr val="0070C0"/>
        </a:solidFill>
      </dgm:spPr>
    </dgm:pt>
    <dgm:pt modelId="{A1AC5328-D269-4821-AF20-CE5B538EAA27}" type="pres">
      <dgm:prSet presAssocID="{68703F37-33CA-42F9-BBA5-3321EE65132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ars"/>
        </a:ext>
      </dgm:extLst>
    </dgm:pt>
    <dgm:pt modelId="{D86ABEF7-8D43-4666-9241-7D8FCF16F96D}" type="pres">
      <dgm:prSet presAssocID="{68703F37-33CA-42F9-BBA5-3321EE651322}" presName="spaceRect" presStyleCnt="0"/>
      <dgm:spPr/>
    </dgm:pt>
    <dgm:pt modelId="{CE3BEF1A-E065-4DBC-BE93-4F47583844F2}" type="pres">
      <dgm:prSet presAssocID="{68703F37-33CA-42F9-BBA5-3321EE651322}" presName="textRect" presStyleLbl="revTx" presStyleIdx="2" presStyleCnt="3">
        <dgm:presLayoutVars>
          <dgm:chMax val="1"/>
          <dgm:chPref val="1"/>
        </dgm:presLayoutVars>
      </dgm:prSet>
      <dgm:spPr/>
    </dgm:pt>
  </dgm:ptLst>
  <dgm:cxnLst>
    <dgm:cxn modelId="{E1FA2906-4256-423E-9662-B4DA12B0379F}" srcId="{80DD0BED-3C56-468D-8D95-53D31BE8430E}" destId="{68703F37-33CA-42F9-BBA5-3321EE651322}" srcOrd="2" destOrd="0" parTransId="{1B291847-898B-4C12-AE13-CD0FC519A3BA}" sibTransId="{8D2091DE-3013-49C9-B0C3-D995FBD4A3AB}"/>
    <dgm:cxn modelId="{7445AC19-9369-467D-A930-767954171A1A}" type="presOf" srcId="{68703F37-33CA-42F9-BBA5-3321EE651322}" destId="{CE3BEF1A-E065-4DBC-BE93-4F47583844F2}" srcOrd="0" destOrd="0" presId="urn:microsoft.com/office/officeart/2018/5/layout/IconLeafLabelList"/>
    <dgm:cxn modelId="{ED10EF62-610C-4A95-B706-B6A46AF83739}" srcId="{80DD0BED-3C56-468D-8D95-53D31BE8430E}" destId="{965DA531-4E95-4F1F-92B8-3A543A5A7D4D}" srcOrd="0" destOrd="0" parTransId="{78E9063F-E7F4-4423-AAD5-A344500236CD}" sibTransId="{AB337718-154B-4E8C-AB0F-5AFFCF9709EB}"/>
    <dgm:cxn modelId="{10E0126E-1E63-4E60-8F7A-93A2FC042641}" srcId="{80DD0BED-3C56-468D-8D95-53D31BE8430E}" destId="{F1C7990C-A4D9-4B16-AEB8-250AFF0E3547}" srcOrd="1" destOrd="0" parTransId="{D35CB49F-406A-45F0-A795-E21BA2F1FBEB}" sibTransId="{BB063F2D-F0EB-4962-9307-EC3A4CFE36D8}"/>
    <dgm:cxn modelId="{606F9B92-C41D-48B3-BD6D-A1FD4C3ECCE2}" type="presOf" srcId="{965DA531-4E95-4F1F-92B8-3A543A5A7D4D}" destId="{89257CD8-3832-43F7-9806-6E3D8A568339}" srcOrd="0" destOrd="0" presId="urn:microsoft.com/office/officeart/2018/5/layout/IconLeafLabelList"/>
    <dgm:cxn modelId="{7BB8659A-8694-4B3F-B46C-44FDE95E8B4E}" type="presOf" srcId="{80DD0BED-3C56-468D-8D95-53D31BE8430E}" destId="{715906DA-11BE-43C9-8989-5B50F24A7CCD}" srcOrd="0" destOrd="0" presId="urn:microsoft.com/office/officeart/2018/5/layout/IconLeafLabelList"/>
    <dgm:cxn modelId="{66282EB6-A2C9-4571-861A-C4342D412724}" type="presOf" srcId="{F1C7990C-A4D9-4B16-AEB8-250AFF0E3547}" destId="{E83F2819-4EF7-4534-8D4C-6598CD88E438}" srcOrd="0" destOrd="0" presId="urn:microsoft.com/office/officeart/2018/5/layout/IconLeafLabelList"/>
    <dgm:cxn modelId="{02887D9D-BB52-4D64-B793-F4DF55E5F475}" type="presParOf" srcId="{715906DA-11BE-43C9-8989-5B50F24A7CCD}" destId="{A4D35D17-30B1-4D6E-8625-2B43008F0C59}" srcOrd="0" destOrd="0" presId="urn:microsoft.com/office/officeart/2018/5/layout/IconLeafLabelList"/>
    <dgm:cxn modelId="{46EB6BDD-3DDE-4B69-A380-86D64E761380}" type="presParOf" srcId="{A4D35D17-30B1-4D6E-8625-2B43008F0C59}" destId="{13798646-420D-437A-AAEB-8296909D909F}" srcOrd="0" destOrd="0" presId="urn:microsoft.com/office/officeart/2018/5/layout/IconLeafLabelList"/>
    <dgm:cxn modelId="{F725C949-F2A3-4015-911D-E2DDC60D7FFB}" type="presParOf" srcId="{A4D35D17-30B1-4D6E-8625-2B43008F0C59}" destId="{98DA3788-BEE4-455A-8567-784F32DC9C46}" srcOrd="1" destOrd="0" presId="urn:microsoft.com/office/officeart/2018/5/layout/IconLeafLabelList"/>
    <dgm:cxn modelId="{3F1F1643-1BC2-43DA-A31F-09096A6946BC}" type="presParOf" srcId="{A4D35D17-30B1-4D6E-8625-2B43008F0C59}" destId="{A311BC70-F1A3-458B-9516-AD54F761B87D}" srcOrd="2" destOrd="0" presId="urn:microsoft.com/office/officeart/2018/5/layout/IconLeafLabelList"/>
    <dgm:cxn modelId="{32F4DD7C-7F48-49FD-BECA-0DE86947050D}" type="presParOf" srcId="{A4D35D17-30B1-4D6E-8625-2B43008F0C59}" destId="{89257CD8-3832-43F7-9806-6E3D8A568339}" srcOrd="3" destOrd="0" presId="urn:microsoft.com/office/officeart/2018/5/layout/IconLeafLabelList"/>
    <dgm:cxn modelId="{D92E66E9-D3A9-4124-AACE-375BB1CBC699}" type="presParOf" srcId="{715906DA-11BE-43C9-8989-5B50F24A7CCD}" destId="{B3ABFC9E-BC4F-497C-B5A5-48388E477718}" srcOrd="1" destOrd="0" presId="urn:microsoft.com/office/officeart/2018/5/layout/IconLeafLabelList"/>
    <dgm:cxn modelId="{CAC0F3A4-C81A-4A36-A0BB-0D70614C9002}" type="presParOf" srcId="{715906DA-11BE-43C9-8989-5B50F24A7CCD}" destId="{17D52A93-7052-43B5-99FD-CFF54A282023}" srcOrd="2" destOrd="0" presId="urn:microsoft.com/office/officeart/2018/5/layout/IconLeafLabelList"/>
    <dgm:cxn modelId="{698AACB9-7054-4810-8EB7-CB5894EE78F4}" type="presParOf" srcId="{17D52A93-7052-43B5-99FD-CFF54A282023}" destId="{BC37C384-718A-4F2C-8CAE-0AC799C701BD}" srcOrd="0" destOrd="0" presId="urn:microsoft.com/office/officeart/2018/5/layout/IconLeafLabelList"/>
    <dgm:cxn modelId="{2D7CF143-ABEB-4DBD-95DA-DDE3E6599D1B}" type="presParOf" srcId="{17D52A93-7052-43B5-99FD-CFF54A282023}" destId="{7156A6E6-05BB-4051-BC2F-56AE4C2C8E81}" srcOrd="1" destOrd="0" presId="urn:microsoft.com/office/officeart/2018/5/layout/IconLeafLabelList"/>
    <dgm:cxn modelId="{509C42F7-6957-4E52-9D15-69325B63DAD1}" type="presParOf" srcId="{17D52A93-7052-43B5-99FD-CFF54A282023}" destId="{F0393F7E-7ECA-4D45-9F0A-104B2C66D9FD}" srcOrd="2" destOrd="0" presId="urn:microsoft.com/office/officeart/2018/5/layout/IconLeafLabelList"/>
    <dgm:cxn modelId="{07D9A8E4-E633-46E7-90B6-519CD9F9B209}" type="presParOf" srcId="{17D52A93-7052-43B5-99FD-CFF54A282023}" destId="{E83F2819-4EF7-4534-8D4C-6598CD88E438}" srcOrd="3" destOrd="0" presId="urn:microsoft.com/office/officeart/2018/5/layout/IconLeafLabelList"/>
    <dgm:cxn modelId="{DB14B235-0083-4871-974B-4912A2BE5C7A}" type="presParOf" srcId="{715906DA-11BE-43C9-8989-5B50F24A7CCD}" destId="{65AFB090-9CAD-4FDE-A39A-49F59A153FDD}" srcOrd="3" destOrd="0" presId="urn:microsoft.com/office/officeart/2018/5/layout/IconLeafLabelList"/>
    <dgm:cxn modelId="{9EDA1C4D-3CCC-42EF-BC6D-B9881A00E929}" type="presParOf" srcId="{715906DA-11BE-43C9-8989-5B50F24A7CCD}" destId="{8D33F6AC-CF02-4A87-A445-3FE58E8548CB}" srcOrd="4" destOrd="0" presId="urn:microsoft.com/office/officeart/2018/5/layout/IconLeafLabelList"/>
    <dgm:cxn modelId="{DC17BBEE-954B-4D66-952E-3FCCAF98EF64}" type="presParOf" srcId="{8D33F6AC-CF02-4A87-A445-3FE58E8548CB}" destId="{FEBF2BED-8F41-47D5-A7C7-E237F98A189F}" srcOrd="0" destOrd="0" presId="urn:microsoft.com/office/officeart/2018/5/layout/IconLeafLabelList"/>
    <dgm:cxn modelId="{561ADBCE-4F77-4EFE-9D3C-B1F96D2DB833}" type="presParOf" srcId="{8D33F6AC-CF02-4A87-A445-3FE58E8548CB}" destId="{A1AC5328-D269-4821-AF20-CE5B538EAA27}" srcOrd="1" destOrd="0" presId="urn:microsoft.com/office/officeart/2018/5/layout/IconLeafLabelList"/>
    <dgm:cxn modelId="{B1722141-B3BC-4843-BB69-3D9C29E16531}" type="presParOf" srcId="{8D33F6AC-CF02-4A87-A445-3FE58E8548CB}" destId="{D86ABEF7-8D43-4666-9241-7D8FCF16F96D}" srcOrd="2" destOrd="0" presId="urn:microsoft.com/office/officeart/2018/5/layout/IconLeafLabelList"/>
    <dgm:cxn modelId="{60BAE4D7-6EAA-4F28-9F57-B6B100E6A26F}" type="presParOf" srcId="{8D33F6AC-CF02-4A87-A445-3FE58E8548CB}" destId="{CE3BEF1A-E065-4DBC-BE93-4F47583844F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E97A16-9676-4C9C-B331-6B01CF7159B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NZ"/>
        </a:p>
      </dgm:t>
    </dgm:pt>
    <dgm:pt modelId="{9B32B667-4685-41DC-A0F3-C7664D8CA45C}">
      <dgm:prSet/>
      <dgm:spPr/>
      <dgm:t>
        <a:bodyPr/>
        <a:lstStyle/>
        <a:p>
          <a:r>
            <a:rPr lang="en-NZ"/>
            <a:t>Embedding</a:t>
          </a:r>
        </a:p>
      </dgm:t>
    </dgm:pt>
    <dgm:pt modelId="{B2BE2F18-1FE9-4BFD-8894-964211529DB9}" type="parTrans" cxnId="{CED1C1BC-47B8-4FB3-8568-F096178774EA}">
      <dgm:prSet/>
      <dgm:spPr/>
      <dgm:t>
        <a:bodyPr/>
        <a:lstStyle/>
        <a:p>
          <a:endParaRPr lang="en-NZ"/>
        </a:p>
      </dgm:t>
    </dgm:pt>
    <dgm:pt modelId="{EE8BA135-2DC4-45E7-AA34-8897BC889CAE}" type="sibTrans" cxnId="{CED1C1BC-47B8-4FB3-8568-F096178774EA}">
      <dgm:prSet/>
      <dgm:spPr/>
      <dgm:t>
        <a:bodyPr/>
        <a:lstStyle/>
        <a:p>
          <a:endParaRPr lang="en-NZ"/>
        </a:p>
      </dgm:t>
    </dgm:pt>
    <dgm:pt modelId="{858BA8DB-D4F1-45A0-846B-DFCA660998E4}">
      <dgm:prSet/>
      <dgm:spPr/>
      <dgm:t>
        <a:bodyPr/>
        <a:lstStyle/>
        <a:p>
          <a:r>
            <a:rPr lang="en-NZ"/>
            <a:t>Referencing</a:t>
          </a:r>
        </a:p>
      </dgm:t>
    </dgm:pt>
    <dgm:pt modelId="{C0F47B35-5628-4CF8-9B5B-16759C753470}" type="parTrans" cxnId="{34FE91CB-4DCF-4E35-BDE2-460BDB3C3231}">
      <dgm:prSet/>
      <dgm:spPr/>
      <dgm:t>
        <a:bodyPr/>
        <a:lstStyle/>
        <a:p>
          <a:endParaRPr lang="en-NZ"/>
        </a:p>
      </dgm:t>
    </dgm:pt>
    <dgm:pt modelId="{7D14733C-99CF-4D59-9F0E-BEEBE165A5C9}" type="sibTrans" cxnId="{34FE91CB-4DCF-4E35-BDE2-460BDB3C3231}">
      <dgm:prSet/>
      <dgm:spPr/>
      <dgm:t>
        <a:bodyPr/>
        <a:lstStyle/>
        <a:p>
          <a:endParaRPr lang="en-NZ"/>
        </a:p>
      </dgm:t>
    </dgm:pt>
    <dgm:pt modelId="{799B9825-3161-4BE4-9E4C-16234560C84A}">
      <dgm:prSet/>
      <dgm:spPr/>
      <dgm:t>
        <a:bodyPr/>
        <a:lstStyle/>
        <a:p>
          <a:r>
            <a:rPr lang="en-NZ"/>
            <a:t>Hybrid</a:t>
          </a:r>
        </a:p>
      </dgm:t>
    </dgm:pt>
    <dgm:pt modelId="{82C0396C-75F0-471C-A54A-B1A61B0E384F}" type="parTrans" cxnId="{2D40589D-FD5E-47C5-B021-C592E32D24DD}">
      <dgm:prSet/>
      <dgm:spPr/>
      <dgm:t>
        <a:bodyPr/>
        <a:lstStyle/>
        <a:p>
          <a:endParaRPr lang="en-NZ"/>
        </a:p>
      </dgm:t>
    </dgm:pt>
    <dgm:pt modelId="{DD9EA7AE-E41E-4575-A57A-53DEB6EA7C48}" type="sibTrans" cxnId="{2D40589D-FD5E-47C5-B021-C592E32D24DD}">
      <dgm:prSet/>
      <dgm:spPr/>
      <dgm:t>
        <a:bodyPr/>
        <a:lstStyle/>
        <a:p>
          <a:endParaRPr lang="en-NZ"/>
        </a:p>
      </dgm:t>
    </dgm:pt>
    <dgm:pt modelId="{FF1DF276-A0EC-416E-8A30-502426B21FB8}">
      <dgm:prSet/>
      <dgm:spPr/>
      <dgm:t>
        <a:bodyPr/>
        <a:lstStyle/>
        <a:p>
          <a:r>
            <a:rPr lang="en-NZ"/>
            <a:t>Document Types</a:t>
          </a:r>
        </a:p>
      </dgm:t>
    </dgm:pt>
    <dgm:pt modelId="{64596412-6CD1-417D-B7B0-DD856173709E}" type="parTrans" cxnId="{94E7F893-3688-4590-B349-2967DAE1EEBE}">
      <dgm:prSet/>
      <dgm:spPr/>
      <dgm:t>
        <a:bodyPr/>
        <a:lstStyle/>
        <a:p>
          <a:endParaRPr lang="en-NZ"/>
        </a:p>
      </dgm:t>
    </dgm:pt>
    <dgm:pt modelId="{EC006F6D-645F-4A22-A49C-BA76B120B00B}" type="sibTrans" cxnId="{94E7F893-3688-4590-B349-2967DAE1EEBE}">
      <dgm:prSet/>
      <dgm:spPr/>
      <dgm:t>
        <a:bodyPr/>
        <a:lstStyle/>
        <a:p>
          <a:endParaRPr lang="en-NZ"/>
        </a:p>
      </dgm:t>
    </dgm:pt>
    <dgm:pt modelId="{AF02ADC0-2FD4-4F97-8EEF-9EC769F43B6D}" type="pres">
      <dgm:prSet presAssocID="{D8E97A16-9676-4C9C-B331-6B01CF7159B3}" presName="linearFlow" presStyleCnt="0">
        <dgm:presLayoutVars>
          <dgm:dir/>
          <dgm:resizeHandles val="exact"/>
        </dgm:presLayoutVars>
      </dgm:prSet>
      <dgm:spPr/>
    </dgm:pt>
    <dgm:pt modelId="{60BFCBE6-5006-444F-B4B5-EAA882F172D3}" type="pres">
      <dgm:prSet presAssocID="{9B32B667-4685-41DC-A0F3-C7664D8CA45C}" presName="composite" presStyleCnt="0"/>
      <dgm:spPr/>
    </dgm:pt>
    <dgm:pt modelId="{DC7F629A-73BE-4FF0-B526-B7FE90B51A41}" type="pres">
      <dgm:prSet presAssocID="{9B32B667-4685-41DC-A0F3-C7664D8CA45C}"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cument"/>
        </a:ext>
      </dgm:extLst>
    </dgm:pt>
    <dgm:pt modelId="{2A122B90-57D2-43AE-BC41-A5C4ABFD3E9B}" type="pres">
      <dgm:prSet presAssocID="{9B32B667-4685-41DC-A0F3-C7664D8CA45C}" presName="txShp" presStyleLbl="node1" presStyleIdx="0" presStyleCnt="4">
        <dgm:presLayoutVars>
          <dgm:bulletEnabled val="1"/>
        </dgm:presLayoutVars>
      </dgm:prSet>
      <dgm:spPr/>
    </dgm:pt>
    <dgm:pt modelId="{F38D055E-F57C-4500-A56B-C43C712A21FD}" type="pres">
      <dgm:prSet presAssocID="{EE8BA135-2DC4-45E7-AA34-8897BC889CAE}" presName="spacing" presStyleCnt="0"/>
      <dgm:spPr/>
    </dgm:pt>
    <dgm:pt modelId="{75D025AC-DB63-417F-BD1C-544AE91A07C0}" type="pres">
      <dgm:prSet presAssocID="{858BA8DB-D4F1-45A0-846B-DFCA660998E4}" presName="composite" presStyleCnt="0"/>
      <dgm:spPr/>
    </dgm:pt>
    <dgm:pt modelId="{B6166056-78BD-4432-8D11-9BAFC6557F4F}" type="pres">
      <dgm:prSet presAssocID="{858BA8DB-D4F1-45A0-846B-DFCA660998E4}" presName="imgShp"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ddress Book"/>
        </a:ext>
      </dgm:extLst>
    </dgm:pt>
    <dgm:pt modelId="{C3BF9AE2-6C3A-445E-BB0E-B49088ED793F}" type="pres">
      <dgm:prSet presAssocID="{858BA8DB-D4F1-45A0-846B-DFCA660998E4}" presName="txShp" presStyleLbl="node1" presStyleIdx="1" presStyleCnt="4">
        <dgm:presLayoutVars>
          <dgm:bulletEnabled val="1"/>
        </dgm:presLayoutVars>
      </dgm:prSet>
      <dgm:spPr/>
    </dgm:pt>
    <dgm:pt modelId="{DE45E8BF-38E8-491E-A352-681AF933CEA6}" type="pres">
      <dgm:prSet presAssocID="{7D14733C-99CF-4D59-9F0E-BEEBE165A5C9}" presName="spacing" presStyleCnt="0"/>
      <dgm:spPr/>
    </dgm:pt>
    <dgm:pt modelId="{C31CC46F-508F-4271-976D-F0A3A732E1F1}" type="pres">
      <dgm:prSet presAssocID="{799B9825-3161-4BE4-9E4C-16234560C84A}" presName="composite" presStyleCnt="0"/>
      <dgm:spPr/>
    </dgm:pt>
    <dgm:pt modelId="{63D41415-A8C0-42CA-B6FE-8895A131886C}" type="pres">
      <dgm:prSet presAssocID="{799B9825-3161-4BE4-9E4C-16234560C84A}" presName="imgShp"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Internet Of Things"/>
        </a:ext>
      </dgm:extLst>
    </dgm:pt>
    <dgm:pt modelId="{6EA1DEEC-D9F7-476B-BA31-8A76C77A000A}" type="pres">
      <dgm:prSet presAssocID="{799B9825-3161-4BE4-9E4C-16234560C84A}" presName="txShp" presStyleLbl="node1" presStyleIdx="2" presStyleCnt="4">
        <dgm:presLayoutVars>
          <dgm:bulletEnabled val="1"/>
        </dgm:presLayoutVars>
      </dgm:prSet>
      <dgm:spPr/>
    </dgm:pt>
    <dgm:pt modelId="{8BFF1E62-CE9F-4023-B4E8-1910F7C5E466}" type="pres">
      <dgm:prSet presAssocID="{DD9EA7AE-E41E-4575-A57A-53DEB6EA7C48}" presName="spacing" presStyleCnt="0"/>
      <dgm:spPr/>
    </dgm:pt>
    <dgm:pt modelId="{6B91982F-E184-4E81-9BE5-5A23DD02CF9F}" type="pres">
      <dgm:prSet presAssocID="{FF1DF276-A0EC-416E-8A30-502426B21FB8}" presName="composite" presStyleCnt="0"/>
      <dgm:spPr/>
    </dgm:pt>
    <dgm:pt modelId="{10987A9E-2A33-4B4A-AF81-7FC9DAFA1958}" type="pres">
      <dgm:prSet presAssocID="{FF1DF276-A0EC-416E-8A30-502426B21FB8}" presName="imgShp"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hecklist"/>
        </a:ext>
      </dgm:extLst>
    </dgm:pt>
    <dgm:pt modelId="{3D3AD960-BDF9-4527-B72F-46293AB687E6}" type="pres">
      <dgm:prSet presAssocID="{FF1DF276-A0EC-416E-8A30-502426B21FB8}" presName="txShp" presStyleLbl="node1" presStyleIdx="3" presStyleCnt="4">
        <dgm:presLayoutVars>
          <dgm:bulletEnabled val="1"/>
        </dgm:presLayoutVars>
      </dgm:prSet>
      <dgm:spPr/>
    </dgm:pt>
  </dgm:ptLst>
  <dgm:cxnLst>
    <dgm:cxn modelId="{513B392E-68A5-476E-9A53-ADD76BF34883}" type="presOf" srcId="{799B9825-3161-4BE4-9E4C-16234560C84A}" destId="{6EA1DEEC-D9F7-476B-BA31-8A76C77A000A}" srcOrd="0" destOrd="0" presId="urn:microsoft.com/office/officeart/2005/8/layout/vList3"/>
    <dgm:cxn modelId="{2370303E-0680-48A6-AF9F-39EA0C17267E}" type="presOf" srcId="{9B32B667-4685-41DC-A0F3-C7664D8CA45C}" destId="{2A122B90-57D2-43AE-BC41-A5C4ABFD3E9B}" srcOrd="0" destOrd="0" presId="urn:microsoft.com/office/officeart/2005/8/layout/vList3"/>
    <dgm:cxn modelId="{57B6417B-45FE-4BCD-B3BB-E497B018C0F1}" type="presOf" srcId="{D8E97A16-9676-4C9C-B331-6B01CF7159B3}" destId="{AF02ADC0-2FD4-4F97-8EEF-9EC769F43B6D}" srcOrd="0" destOrd="0" presId="urn:microsoft.com/office/officeart/2005/8/layout/vList3"/>
    <dgm:cxn modelId="{0DE8AD8E-11AD-4F42-855D-3DA4A68F29CA}" type="presOf" srcId="{858BA8DB-D4F1-45A0-846B-DFCA660998E4}" destId="{C3BF9AE2-6C3A-445E-BB0E-B49088ED793F}" srcOrd="0" destOrd="0" presId="urn:microsoft.com/office/officeart/2005/8/layout/vList3"/>
    <dgm:cxn modelId="{94E7F893-3688-4590-B349-2967DAE1EEBE}" srcId="{D8E97A16-9676-4C9C-B331-6B01CF7159B3}" destId="{FF1DF276-A0EC-416E-8A30-502426B21FB8}" srcOrd="3" destOrd="0" parTransId="{64596412-6CD1-417D-B7B0-DD856173709E}" sibTransId="{EC006F6D-645F-4A22-A49C-BA76B120B00B}"/>
    <dgm:cxn modelId="{2D40589D-FD5E-47C5-B021-C592E32D24DD}" srcId="{D8E97A16-9676-4C9C-B331-6B01CF7159B3}" destId="{799B9825-3161-4BE4-9E4C-16234560C84A}" srcOrd="2" destOrd="0" parTransId="{82C0396C-75F0-471C-A54A-B1A61B0E384F}" sibTransId="{DD9EA7AE-E41E-4575-A57A-53DEB6EA7C48}"/>
    <dgm:cxn modelId="{1FA489AC-79DB-426A-8CBB-4DC7FD3746C9}" type="presOf" srcId="{FF1DF276-A0EC-416E-8A30-502426B21FB8}" destId="{3D3AD960-BDF9-4527-B72F-46293AB687E6}" srcOrd="0" destOrd="0" presId="urn:microsoft.com/office/officeart/2005/8/layout/vList3"/>
    <dgm:cxn modelId="{CED1C1BC-47B8-4FB3-8568-F096178774EA}" srcId="{D8E97A16-9676-4C9C-B331-6B01CF7159B3}" destId="{9B32B667-4685-41DC-A0F3-C7664D8CA45C}" srcOrd="0" destOrd="0" parTransId="{B2BE2F18-1FE9-4BFD-8894-964211529DB9}" sibTransId="{EE8BA135-2DC4-45E7-AA34-8897BC889CAE}"/>
    <dgm:cxn modelId="{34FE91CB-4DCF-4E35-BDE2-460BDB3C3231}" srcId="{D8E97A16-9676-4C9C-B331-6B01CF7159B3}" destId="{858BA8DB-D4F1-45A0-846B-DFCA660998E4}" srcOrd="1" destOrd="0" parTransId="{C0F47B35-5628-4CF8-9B5B-16759C753470}" sibTransId="{7D14733C-99CF-4D59-9F0E-BEEBE165A5C9}"/>
    <dgm:cxn modelId="{C4AC1160-CDCC-48B4-8226-B71830EA8978}" type="presParOf" srcId="{AF02ADC0-2FD4-4F97-8EEF-9EC769F43B6D}" destId="{60BFCBE6-5006-444F-B4B5-EAA882F172D3}" srcOrd="0" destOrd="0" presId="urn:microsoft.com/office/officeart/2005/8/layout/vList3"/>
    <dgm:cxn modelId="{07316599-0D63-4BCC-875C-F48E15AD01BF}" type="presParOf" srcId="{60BFCBE6-5006-444F-B4B5-EAA882F172D3}" destId="{DC7F629A-73BE-4FF0-B526-B7FE90B51A41}" srcOrd="0" destOrd="0" presId="urn:microsoft.com/office/officeart/2005/8/layout/vList3"/>
    <dgm:cxn modelId="{15DA7DAD-19E7-45A3-B932-880544B18740}" type="presParOf" srcId="{60BFCBE6-5006-444F-B4B5-EAA882F172D3}" destId="{2A122B90-57D2-43AE-BC41-A5C4ABFD3E9B}" srcOrd="1" destOrd="0" presId="urn:microsoft.com/office/officeart/2005/8/layout/vList3"/>
    <dgm:cxn modelId="{0E550D79-5F15-4D63-99AF-D33FEA8977D2}" type="presParOf" srcId="{AF02ADC0-2FD4-4F97-8EEF-9EC769F43B6D}" destId="{F38D055E-F57C-4500-A56B-C43C712A21FD}" srcOrd="1" destOrd="0" presId="urn:microsoft.com/office/officeart/2005/8/layout/vList3"/>
    <dgm:cxn modelId="{86D49A0F-7C72-4717-B5C7-6DED551D4FC3}" type="presParOf" srcId="{AF02ADC0-2FD4-4F97-8EEF-9EC769F43B6D}" destId="{75D025AC-DB63-417F-BD1C-544AE91A07C0}" srcOrd="2" destOrd="0" presId="urn:microsoft.com/office/officeart/2005/8/layout/vList3"/>
    <dgm:cxn modelId="{D8A6FA19-CB6A-477C-994D-FC68E230A06E}" type="presParOf" srcId="{75D025AC-DB63-417F-BD1C-544AE91A07C0}" destId="{B6166056-78BD-4432-8D11-9BAFC6557F4F}" srcOrd="0" destOrd="0" presId="urn:microsoft.com/office/officeart/2005/8/layout/vList3"/>
    <dgm:cxn modelId="{335FE7C3-A998-46E0-84F0-9FAA63120304}" type="presParOf" srcId="{75D025AC-DB63-417F-BD1C-544AE91A07C0}" destId="{C3BF9AE2-6C3A-445E-BB0E-B49088ED793F}" srcOrd="1" destOrd="0" presId="urn:microsoft.com/office/officeart/2005/8/layout/vList3"/>
    <dgm:cxn modelId="{E038AEDD-246F-47FD-BCC4-B70B1CF54B72}" type="presParOf" srcId="{AF02ADC0-2FD4-4F97-8EEF-9EC769F43B6D}" destId="{DE45E8BF-38E8-491E-A352-681AF933CEA6}" srcOrd="3" destOrd="0" presId="urn:microsoft.com/office/officeart/2005/8/layout/vList3"/>
    <dgm:cxn modelId="{CE34F3A3-EAEF-4B8F-A5C5-2836F0718597}" type="presParOf" srcId="{AF02ADC0-2FD4-4F97-8EEF-9EC769F43B6D}" destId="{C31CC46F-508F-4271-976D-F0A3A732E1F1}" srcOrd="4" destOrd="0" presId="urn:microsoft.com/office/officeart/2005/8/layout/vList3"/>
    <dgm:cxn modelId="{48F00216-A0FB-4751-B1FB-AF9E5B8AFC86}" type="presParOf" srcId="{C31CC46F-508F-4271-976D-F0A3A732E1F1}" destId="{63D41415-A8C0-42CA-B6FE-8895A131886C}" srcOrd="0" destOrd="0" presId="urn:microsoft.com/office/officeart/2005/8/layout/vList3"/>
    <dgm:cxn modelId="{9F2E9EDA-A14D-4463-91FE-C4F8B69B7622}" type="presParOf" srcId="{C31CC46F-508F-4271-976D-F0A3A732E1F1}" destId="{6EA1DEEC-D9F7-476B-BA31-8A76C77A000A}" srcOrd="1" destOrd="0" presId="urn:microsoft.com/office/officeart/2005/8/layout/vList3"/>
    <dgm:cxn modelId="{29161E12-F790-4BC6-A887-00A104AC14B7}" type="presParOf" srcId="{AF02ADC0-2FD4-4F97-8EEF-9EC769F43B6D}" destId="{8BFF1E62-CE9F-4023-B4E8-1910F7C5E466}" srcOrd="5" destOrd="0" presId="urn:microsoft.com/office/officeart/2005/8/layout/vList3"/>
    <dgm:cxn modelId="{73B96C50-C6EF-494D-98D6-0872589BB54B}" type="presParOf" srcId="{AF02ADC0-2FD4-4F97-8EEF-9EC769F43B6D}" destId="{6B91982F-E184-4E81-9BE5-5A23DD02CF9F}" srcOrd="6" destOrd="0" presId="urn:microsoft.com/office/officeart/2005/8/layout/vList3"/>
    <dgm:cxn modelId="{BA342AC9-1665-4E2E-868D-80C6CA91B8E9}" type="presParOf" srcId="{6B91982F-E184-4E81-9BE5-5A23DD02CF9F}" destId="{10987A9E-2A33-4B4A-AF81-7FC9DAFA1958}" srcOrd="0" destOrd="0" presId="urn:microsoft.com/office/officeart/2005/8/layout/vList3"/>
    <dgm:cxn modelId="{DC7DA15C-D0C5-4A8D-A480-B0028B98452D}" type="presParOf" srcId="{6B91982F-E184-4E81-9BE5-5A23DD02CF9F}" destId="{3D3AD960-BDF9-4527-B72F-46293AB687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6F4B89-960B-4468-9E7A-490E9908C6AE}" type="doc">
      <dgm:prSet loTypeId="urn:microsoft.com/office/officeart/2005/8/layout/vList3" loCatId="list" qsTypeId="urn:microsoft.com/office/officeart/2005/8/quickstyle/simple1" qsCatId="simple" csTypeId="urn:microsoft.com/office/officeart/2005/8/colors/accent1_1" csCatId="accent1" phldr="1"/>
      <dgm:spPr/>
      <dgm:t>
        <a:bodyPr/>
        <a:lstStyle/>
        <a:p>
          <a:endParaRPr lang="en-NZ"/>
        </a:p>
      </dgm:t>
    </dgm:pt>
    <dgm:pt modelId="{11741CD8-3BAE-47A4-B09C-53CF6447787F}">
      <dgm:prSet/>
      <dgm:spPr/>
      <dgm:t>
        <a:bodyPr/>
        <a:lstStyle/>
        <a:p>
          <a:r>
            <a:rPr lang="en-NZ"/>
            <a:t>Contained Relationships between entities.</a:t>
          </a:r>
        </a:p>
      </dgm:t>
    </dgm:pt>
    <dgm:pt modelId="{D3BA4BA3-932D-4CD8-9DDC-00BA857DBDD6}" type="parTrans" cxnId="{3E0F8BF0-632D-4184-9A9A-691178FECF5E}">
      <dgm:prSet/>
      <dgm:spPr/>
      <dgm:t>
        <a:bodyPr/>
        <a:lstStyle/>
        <a:p>
          <a:endParaRPr lang="en-NZ"/>
        </a:p>
      </dgm:t>
    </dgm:pt>
    <dgm:pt modelId="{EF251819-5551-44F3-8F47-A4EB6ABEF803}" type="sibTrans" cxnId="{3E0F8BF0-632D-4184-9A9A-691178FECF5E}">
      <dgm:prSet/>
      <dgm:spPr/>
      <dgm:t>
        <a:bodyPr/>
        <a:lstStyle/>
        <a:p>
          <a:endParaRPr lang="en-NZ"/>
        </a:p>
      </dgm:t>
    </dgm:pt>
    <dgm:pt modelId="{F198E7A8-6AF9-4C43-8820-7AFB3EAAA11E}">
      <dgm:prSet/>
      <dgm:spPr/>
      <dgm:t>
        <a:bodyPr/>
        <a:lstStyle/>
        <a:p>
          <a:r>
            <a:rPr lang="en-NZ"/>
            <a:t>One-to-few relationships between entities.</a:t>
          </a:r>
        </a:p>
      </dgm:t>
    </dgm:pt>
    <dgm:pt modelId="{AEB58C37-61A2-4853-8EF9-548167CA586C}" type="parTrans" cxnId="{236AE5E4-F84B-4E5B-A3E8-98882F21C2E5}">
      <dgm:prSet/>
      <dgm:spPr/>
      <dgm:t>
        <a:bodyPr/>
        <a:lstStyle/>
        <a:p>
          <a:endParaRPr lang="en-NZ"/>
        </a:p>
      </dgm:t>
    </dgm:pt>
    <dgm:pt modelId="{6F10A223-4F0E-4881-B92D-5987113701BD}" type="sibTrans" cxnId="{236AE5E4-F84B-4E5B-A3E8-98882F21C2E5}">
      <dgm:prSet/>
      <dgm:spPr/>
      <dgm:t>
        <a:bodyPr/>
        <a:lstStyle/>
        <a:p>
          <a:endParaRPr lang="en-NZ"/>
        </a:p>
      </dgm:t>
    </dgm:pt>
    <dgm:pt modelId="{7AF2BE72-F8AF-44E2-9F3F-A338727B7DBD}">
      <dgm:prSet/>
      <dgm:spPr/>
      <dgm:t>
        <a:bodyPr/>
        <a:lstStyle/>
        <a:p>
          <a:r>
            <a:rPr lang="en-NZ"/>
            <a:t>Embedded data changes infrequently.</a:t>
          </a:r>
        </a:p>
      </dgm:t>
    </dgm:pt>
    <dgm:pt modelId="{9A5CE412-B4D6-49C9-A52B-16660F50D13E}" type="parTrans" cxnId="{DE963505-E8F2-43F7-ACB6-691BF9C7D25C}">
      <dgm:prSet/>
      <dgm:spPr/>
      <dgm:t>
        <a:bodyPr/>
        <a:lstStyle/>
        <a:p>
          <a:endParaRPr lang="en-NZ"/>
        </a:p>
      </dgm:t>
    </dgm:pt>
    <dgm:pt modelId="{D52B65D4-0376-4578-9FB6-626905BC2835}" type="sibTrans" cxnId="{DE963505-E8F2-43F7-ACB6-691BF9C7D25C}">
      <dgm:prSet/>
      <dgm:spPr/>
      <dgm:t>
        <a:bodyPr/>
        <a:lstStyle/>
        <a:p>
          <a:endParaRPr lang="en-NZ"/>
        </a:p>
      </dgm:t>
    </dgm:pt>
    <dgm:pt modelId="{AD353612-9A87-4DDD-B1BC-CFC858345938}">
      <dgm:prSet/>
      <dgm:spPr/>
      <dgm:t>
        <a:bodyPr/>
        <a:lstStyle/>
        <a:p>
          <a:r>
            <a:rPr lang="en-NZ"/>
            <a:t>Embedded data doesn’t grow without bound.</a:t>
          </a:r>
        </a:p>
      </dgm:t>
    </dgm:pt>
    <dgm:pt modelId="{04242C86-F35D-48EF-812B-424480E7D574}" type="parTrans" cxnId="{174CAB0E-4F1C-4D19-8407-E4A5FC73784C}">
      <dgm:prSet/>
      <dgm:spPr/>
      <dgm:t>
        <a:bodyPr/>
        <a:lstStyle/>
        <a:p>
          <a:endParaRPr lang="en-NZ"/>
        </a:p>
      </dgm:t>
    </dgm:pt>
    <dgm:pt modelId="{988531B9-E86C-45EC-AA2A-5140BA05AF32}" type="sibTrans" cxnId="{174CAB0E-4F1C-4D19-8407-E4A5FC73784C}">
      <dgm:prSet/>
      <dgm:spPr/>
      <dgm:t>
        <a:bodyPr/>
        <a:lstStyle/>
        <a:p>
          <a:endParaRPr lang="en-NZ"/>
        </a:p>
      </dgm:t>
    </dgm:pt>
    <dgm:pt modelId="{9DBC3DF9-D5F7-4358-8ACD-EE9ABBF3E255}">
      <dgm:prSet/>
      <dgm:spPr/>
      <dgm:t>
        <a:bodyPr/>
        <a:lstStyle/>
        <a:p>
          <a:r>
            <a:rPr lang="en-NZ"/>
            <a:t>Embedded data is queried frequently together.</a:t>
          </a:r>
        </a:p>
      </dgm:t>
    </dgm:pt>
    <dgm:pt modelId="{252551F8-A04D-4C29-BB9E-14CD16289A69}" type="parTrans" cxnId="{FF54E541-3859-4C8F-9111-C3001420B2AA}">
      <dgm:prSet/>
      <dgm:spPr/>
      <dgm:t>
        <a:bodyPr/>
        <a:lstStyle/>
        <a:p>
          <a:endParaRPr lang="en-NZ"/>
        </a:p>
      </dgm:t>
    </dgm:pt>
    <dgm:pt modelId="{F65003B1-8A79-45CE-8257-9FE5A6965E79}" type="sibTrans" cxnId="{FF54E541-3859-4C8F-9111-C3001420B2AA}">
      <dgm:prSet/>
      <dgm:spPr/>
      <dgm:t>
        <a:bodyPr/>
        <a:lstStyle/>
        <a:p>
          <a:endParaRPr lang="en-NZ"/>
        </a:p>
      </dgm:t>
    </dgm:pt>
    <dgm:pt modelId="{6643A3C1-79C9-4AFD-A505-B49D4B56DA93}" type="pres">
      <dgm:prSet presAssocID="{E76F4B89-960B-4468-9E7A-490E9908C6AE}" presName="linearFlow" presStyleCnt="0">
        <dgm:presLayoutVars>
          <dgm:dir/>
          <dgm:resizeHandles val="exact"/>
        </dgm:presLayoutVars>
      </dgm:prSet>
      <dgm:spPr/>
    </dgm:pt>
    <dgm:pt modelId="{96A7168A-F138-40BE-8042-0BE5602D76FC}" type="pres">
      <dgm:prSet presAssocID="{11741CD8-3BAE-47A4-B09C-53CF6447787F}" presName="composite" presStyleCnt="0"/>
      <dgm:spPr/>
    </dgm:pt>
    <dgm:pt modelId="{94C83D92-0A28-4284-9B5F-218C24F991A5}" type="pres">
      <dgm:prSet presAssocID="{11741CD8-3BAE-47A4-B09C-53CF6447787F}"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ycle with people"/>
        </a:ext>
      </dgm:extLst>
    </dgm:pt>
    <dgm:pt modelId="{2977230E-2E4F-4703-BDCF-9E33F0788ECE}" type="pres">
      <dgm:prSet presAssocID="{11741CD8-3BAE-47A4-B09C-53CF6447787F}" presName="txShp" presStyleLbl="node1" presStyleIdx="0" presStyleCnt="5">
        <dgm:presLayoutVars>
          <dgm:bulletEnabled val="1"/>
        </dgm:presLayoutVars>
      </dgm:prSet>
      <dgm:spPr/>
    </dgm:pt>
    <dgm:pt modelId="{6B2AD577-F48D-4DAA-830B-E4B66902B855}" type="pres">
      <dgm:prSet presAssocID="{EF251819-5551-44F3-8F47-A4EB6ABEF803}" presName="spacing" presStyleCnt="0"/>
      <dgm:spPr/>
    </dgm:pt>
    <dgm:pt modelId="{8DE57A3F-F048-47CC-81A9-FEB8F17E62FD}" type="pres">
      <dgm:prSet presAssocID="{F198E7A8-6AF9-4C43-8820-7AFB3EAAA11E}" presName="composite" presStyleCnt="0"/>
      <dgm:spPr/>
    </dgm:pt>
    <dgm:pt modelId="{07457A52-6A40-4C4F-B272-E9B376CD94AC}" type="pres">
      <dgm:prSet presAssocID="{F198E7A8-6AF9-4C43-8820-7AFB3EAAA11E}" presName="imgShp"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ranching diagram"/>
        </a:ext>
      </dgm:extLst>
    </dgm:pt>
    <dgm:pt modelId="{6D8AC1D8-3553-49F2-9325-1A7052321A25}" type="pres">
      <dgm:prSet presAssocID="{F198E7A8-6AF9-4C43-8820-7AFB3EAAA11E}" presName="txShp" presStyleLbl="node1" presStyleIdx="1" presStyleCnt="5">
        <dgm:presLayoutVars>
          <dgm:bulletEnabled val="1"/>
        </dgm:presLayoutVars>
      </dgm:prSet>
      <dgm:spPr/>
    </dgm:pt>
    <dgm:pt modelId="{EEED0F40-54EC-491C-B26A-6932347237AC}" type="pres">
      <dgm:prSet presAssocID="{6F10A223-4F0E-4881-B92D-5987113701BD}" presName="spacing" presStyleCnt="0"/>
      <dgm:spPr/>
    </dgm:pt>
    <dgm:pt modelId="{D55030D7-100F-441D-9CE7-6BBAC30DA399}" type="pres">
      <dgm:prSet presAssocID="{7AF2BE72-F8AF-44E2-9F3F-A338727B7DBD}" presName="composite" presStyleCnt="0"/>
      <dgm:spPr/>
    </dgm:pt>
    <dgm:pt modelId="{7B497B89-C03F-4A4C-A67F-A6AB96FAED96}" type="pres">
      <dgm:prSet presAssocID="{7AF2BE72-F8AF-44E2-9F3F-A338727B7DBD}" presName="imgShp"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isk"/>
        </a:ext>
      </dgm:extLst>
    </dgm:pt>
    <dgm:pt modelId="{CB820506-31A0-496F-AF98-20534122FBD8}" type="pres">
      <dgm:prSet presAssocID="{7AF2BE72-F8AF-44E2-9F3F-A338727B7DBD}" presName="txShp" presStyleLbl="node1" presStyleIdx="2" presStyleCnt="5">
        <dgm:presLayoutVars>
          <dgm:bulletEnabled val="1"/>
        </dgm:presLayoutVars>
      </dgm:prSet>
      <dgm:spPr/>
    </dgm:pt>
    <dgm:pt modelId="{A7E1904F-DAF3-4B4C-A435-4E12D1B9C04D}" type="pres">
      <dgm:prSet presAssocID="{D52B65D4-0376-4578-9FB6-626905BC2835}" presName="spacing" presStyleCnt="0"/>
      <dgm:spPr/>
    </dgm:pt>
    <dgm:pt modelId="{607964F4-E38A-4E4D-97D9-D0395D736BB5}" type="pres">
      <dgm:prSet presAssocID="{AD353612-9A87-4DDD-B1BC-CFC858345938}" presName="composite" presStyleCnt="0"/>
      <dgm:spPr/>
    </dgm:pt>
    <dgm:pt modelId="{1FBC1937-605D-4E43-ADE6-349D32634F27}" type="pres">
      <dgm:prSet presAssocID="{AD353612-9A87-4DDD-B1BC-CFC858345938}" presName="imgShp" presStyleLbl="fgImgPlac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rtificial Intelligence"/>
        </a:ext>
      </dgm:extLst>
    </dgm:pt>
    <dgm:pt modelId="{E4791DFC-B2F7-4271-A266-CD478184165D}" type="pres">
      <dgm:prSet presAssocID="{AD353612-9A87-4DDD-B1BC-CFC858345938}" presName="txShp" presStyleLbl="node1" presStyleIdx="3" presStyleCnt="5">
        <dgm:presLayoutVars>
          <dgm:bulletEnabled val="1"/>
        </dgm:presLayoutVars>
      </dgm:prSet>
      <dgm:spPr/>
    </dgm:pt>
    <dgm:pt modelId="{2C611165-B5CB-4BFE-8A6C-0D80B302539B}" type="pres">
      <dgm:prSet presAssocID="{988531B9-E86C-45EC-AA2A-5140BA05AF32}" presName="spacing" presStyleCnt="0"/>
      <dgm:spPr/>
    </dgm:pt>
    <dgm:pt modelId="{DE93FE5A-D521-4926-AB4B-0C48DB2A2392}" type="pres">
      <dgm:prSet presAssocID="{9DBC3DF9-D5F7-4358-8ACD-EE9ABBF3E255}" presName="composite" presStyleCnt="0"/>
      <dgm:spPr/>
    </dgm:pt>
    <dgm:pt modelId="{E977907E-D2E9-4F1A-B306-F3906758E8F7}" type="pres">
      <dgm:prSet presAssocID="{9DBC3DF9-D5F7-4358-8ACD-EE9ABBF3E255}" presName="imgShp"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md Terminal"/>
        </a:ext>
      </dgm:extLst>
    </dgm:pt>
    <dgm:pt modelId="{2CC42957-5E30-450D-981E-AC34D69CAFB9}" type="pres">
      <dgm:prSet presAssocID="{9DBC3DF9-D5F7-4358-8ACD-EE9ABBF3E255}" presName="txShp" presStyleLbl="node1" presStyleIdx="4" presStyleCnt="5">
        <dgm:presLayoutVars>
          <dgm:bulletEnabled val="1"/>
        </dgm:presLayoutVars>
      </dgm:prSet>
      <dgm:spPr/>
    </dgm:pt>
  </dgm:ptLst>
  <dgm:cxnLst>
    <dgm:cxn modelId="{DE963505-E8F2-43F7-ACB6-691BF9C7D25C}" srcId="{E76F4B89-960B-4468-9E7A-490E9908C6AE}" destId="{7AF2BE72-F8AF-44E2-9F3F-A338727B7DBD}" srcOrd="2" destOrd="0" parTransId="{9A5CE412-B4D6-49C9-A52B-16660F50D13E}" sibTransId="{D52B65D4-0376-4578-9FB6-626905BC2835}"/>
    <dgm:cxn modelId="{174CAB0E-4F1C-4D19-8407-E4A5FC73784C}" srcId="{E76F4B89-960B-4468-9E7A-490E9908C6AE}" destId="{AD353612-9A87-4DDD-B1BC-CFC858345938}" srcOrd="3" destOrd="0" parTransId="{04242C86-F35D-48EF-812B-424480E7D574}" sibTransId="{988531B9-E86C-45EC-AA2A-5140BA05AF32}"/>
    <dgm:cxn modelId="{12FEFF1F-7478-497B-967A-E97CD3C24059}" type="presOf" srcId="{9DBC3DF9-D5F7-4358-8ACD-EE9ABBF3E255}" destId="{2CC42957-5E30-450D-981E-AC34D69CAFB9}" srcOrd="0" destOrd="0" presId="urn:microsoft.com/office/officeart/2005/8/layout/vList3"/>
    <dgm:cxn modelId="{FF54E541-3859-4C8F-9111-C3001420B2AA}" srcId="{E76F4B89-960B-4468-9E7A-490E9908C6AE}" destId="{9DBC3DF9-D5F7-4358-8ACD-EE9ABBF3E255}" srcOrd="4" destOrd="0" parTransId="{252551F8-A04D-4C29-BB9E-14CD16289A69}" sibTransId="{F65003B1-8A79-45CE-8257-9FE5A6965E79}"/>
    <dgm:cxn modelId="{BCB58574-70CD-40F1-9BD8-A7CC50BBB9F4}" type="presOf" srcId="{7AF2BE72-F8AF-44E2-9F3F-A338727B7DBD}" destId="{CB820506-31A0-496F-AF98-20534122FBD8}" srcOrd="0" destOrd="0" presId="urn:microsoft.com/office/officeart/2005/8/layout/vList3"/>
    <dgm:cxn modelId="{1BE01CB4-B181-4DD2-A755-BEE15C6248A8}" type="presOf" srcId="{11741CD8-3BAE-47A4-B09C-53CF6447787F}" destId="{2977230E-2E4F-4703-BDCF-9E33F0788ECE}" srcOrd="0" destOrd="0" presId="urn:microsoft.com/office/officeart/2005/8/layout/vList3"/>
    <dgm:cxn modelId="{2CC546B4-F975-4E73-9B75-03B14B3D3AB3}" type="presOf" srcId="{F198E7A8-6AF9-4C43-8820-7AFB3EAAA11E}" destId="{6D8AC1D8-3553-49F2-9325-1A7052321A25}" srcOrd="0" destOrd="0" presId="urn:microsoft.com/office/officeart/2005/8/layout/vList3"/>
    <dgm:cxn modelId="{236AE5E4-F84B-4E5B-A3E8-98882F21C2E5}" srcId="{E76F4B89-960B-4468-9E7A-490E9908C6AE}" destId="{F198E7A8-6AF9-4C43-8820-7AFB3EAAA11E}" srcOrd="1" destOrd="0" parTransId="{AEB58C37-61A2-4853-8EF9-548167CA586C}" sibTransId="{6F10A223-4F0E-4881-B92D-5987113701BD}"/>
    <dgm:cxn modelId="{77C648EA-6C85-4267-8FBF-7BB23CC5ABDD}" type="presOf" srcId="{AD353612-9A87-4DDD-B1BC-CFC858345938}" destId="{E4791DFC-B2F7-4271-A266-CD478184165D}" srcOrd="0" destOrd="0" presId="urn:microsoft.com/office/officeart/2005/8/layout/vList3"/>
    <dgm:cxn modelId="{3E0F8BF0-632D-4184-9A9A-691178FECF5E}" srcId="{E76F4B89-960B-4468-9E7A-490E9908C6AE}" destId="{11741CD8-3BAE-47A4-B09C-53CF6447787F}" srcOrd="0" destOrd="0" parTransId="{D3BA4BA3-932D-4CD8-9DDC-00BA857DBDD6}" sibTransId="{EF251819-5551-44F3-8F47-A4EB6ABEF803}"/>
    <dgm:cxn modelId="{19ECC3F3-EFAE-4E5E-960D-4C3AA97F2043}" type="presOf" srcId="{E76F4B89-960B-4468-9E7A-490E9908C6AE}" destId="{6643A3C1-79C9-4AFD-A505-B49D4B56DA93}" srcOrd="0" destOrd="0" presId="urn:microsoft.com/office/officeart/2005/8/layout/vList3"/>
    <dgm:cxn modelId="{19F3611B-5E6A-438C-9B31-0225961A9076}" type="presParOf" srcId="{6643A3C1-79C9-4AFD-A505-B49D4B56DA93}" destId="{96A7168A-F138-40BE-8042-0BE5602D76FC}" srcOrd="0" destOrd="0" presId="urn:microsoft.com/office/officeart/2005/8/layout/vList3"/>
    <dgm:cxn modelId="{6BDD6B51-B781-4AC4-A668-32A3829AFCB7}" type="presParOf" srcId="{96A7168A-F138-40BE-8042-0BE5602D76FC}" destId="{94C83D92-0A28-4284-9B5F-218C24F991A5}" srcOrd="0" destOrd="0" presId="urn:microsoft.com/office/officeart/2005/8/layout/vList3"/>
    <dgm:cxn modelId="{4E719E38-7641-486C-9B0B-E451FD4E1022}" type="presParOf" srcId="{96A7168A-F138-40BE-8042-0BE5602D76FC}" destId="{2977230E-2E4F-4703-BDCF-9E33F0788ECE}" srcOrd="1" destOrd="0" presId="urn:microsoft.com/office/officeart/2005/8/layout/vList3"/>
    <dgm:cxn modelId="{E800858D-76B6-4095-9F3A-5923330E7BE1}" type="presParOf" srcId="{6643A3C1-79C9-4AFD-A505-B49D4B56DA93}" destId="{6B2AD577-F48D-4DAA-830B-E4B66902B855}" srcOrd="1" destOrd="0" presId="urn:microsoft.com/office/officeart/2005/8/layout/vList3"/>
    <dgm:cxn modelId="{AEF2F060-34A9-4C5C-8708-F7598AC70D8F}" type="presParOf" srcId="{6643A3C1-79C9-4AFD-A505-B49D4B56DA93}" destId="{8DE57A3F-F048-47CC-81A9-FEB8F17E62FD}" srcOrd="2" destOrd="0" presId="urn:microsoft.com/office/officeart/2005/8/layout/vList3"/>
    <dgm:cxn modelId="{BA82B736-A6D7-4232-A118-0C4BF0097B55}" type="presParOf" srcId="{8DE57A3F-F048-47CC-81A9-FEB8F17E62FD}" destId="{07457A52-6A40-4C4F-B272-E9B376CD94AC}" srcOrd="0" destOrd="0" presId="urn:microsoft.com/office/officeart/2005/8/layout/vList3"/>
    <dgm:cxn modelId="{F8AF0159-9398-43D1-A565-F4E6D13CE067}" type="presParOf" srcId="{8DE57A3F-F048-47CC-81A9-FEB8F17E62FD}" destId="{6D8AC1D8-3553-49F2-9325-1A7052321A25}" srcOrd="1" destOrd="0" presId="urn:microsoft.com/office/officeart/2005/8/layout/vList3"/>
    <dgm:cxn modelId="{386AF1AB-84E0-4111-B9BA-84B45CF47B69}" type="presParOf" srcId="{6643A3C1-79C9-4AFD-A505-B49D4B56DA93}" destId="{EEED0F40-54EC-491C-B26A-6932347237AC}" srcOrd="3" destOrd="0" presId="urn:microsoft.com/office/officeart/2005/8/layout/vList3"/>
    <dgm:cxn modelId="{011E7ACA-0633-4DD9-857A-AA6F77A3AE26}" type="presParOf" srcId="{6643A3C1-79C9-4AFD-A505-B49D4B56DA93}" destId="{D55030D7-100F-441D-9CE7-6BBAC30DA399}" srcOrd="4" destOrd="0" presId="urn:microsoft.com/office/officeart/2005/8/layout/vList3"/>
    <dgm:cxn modelId="{CCFCBADF-4961-4B46-804F-DA492C85A3A4}" type="presParOf" srcId="{D55030D7-100F-441D-9CE7-6BBAC30DA399}" destId="{7B497B89-C03F-4A4C-A67F-A6AB96FAED96}" srcOrd="0" destOrd="0" presId="urn:microsoft.com/office/officeart/2005/8/layout/vList3"/>
    <dgm:cxn modelId="{42EFDE67-CD80-47D8-A5FF-322AF313E920}" type="presParOf" srcId="{D55030D7-100F-441D-9CE7-6BBAC30DA399}" destId="{CB820506-31A0-496F-AF98-20534122FBD8}" srcOrd="1" destOrd="0" presId="urn:microsoft.com/office/officeart/2005/8/layout/vList3"/>
    <dgm:cxn modelId="{DF47C76F-BEAA-478A-9DAC-4E3A6A992B5B}" type="presParOf" srcId="{6643A3C1-79C9-4AFD-A505-B49D4B56DA93}" destId="{A7E1904F-DAF3-4B4C-A435-4E12D1B9C04D}" srcOrd="5" destOrd="0" presId="urn:microsoft.com/office/officeart/2005/8/layout/vList3"/>
    <dgm:cxn modelId="{E594F37C-127C-4840-9846-BE1EEF2A5BC0}" type="presParOf" srcId="{6643A3C1-79C9-4AFD-A505-B49D4B56DA93}" destId="{607964F4-E38A-4E4D-97D9-D0395D736BB5}" srcOrd="6" destOrd="0" presId="urn:microsoft.com/office/officeart/2005/8/layout/vList3"/>
    <dgm:cxn modelId="{EEF0B7DE-FF5E-4190-8097-4BD55EC61A15}" type="presParOf" srcId="{607964F4-E38A-4E4D-97D9-D0395D736BB5}" destId="{1FBC1937-605D-4E43-ADE6-349D32634F27}" srcOrd="0" destOrd="0" presId="urn:microsoft.com/office/officeart/2005/8/layout/vList3"/>
    <dgm:cxn modelId="{71919F99-D6D6-47A6-8162-543DCB6C5F80}" type="presParOf" srcId="{607964F4-E38A-4E4D-97D9-D0395D736BB5}" destId="{E4791DFC-B2F7-4271-A266-CD478184165D}" srcOrd="1" destOrd="0" presId="urn:microsoft.com/office/officeart/2005/8/layout/vList3"/>
    <dgm:cxn modelId="{6A0AF2E8-D019-4EA7-9F6E-9BAC87D17881}" type="presParOf" srcId="{6643A3C1-79C9-4AFD-A505-B49D4B56DA93}" destId="{2C611165-B5CB-4BFE-8A6C-0D80B302539B}" srcOrd="7" destOrd="0" presId="urn:microsoft.com/office/officeart/2005/8/layout/vList3"/>
    <dgm:cxn modelId="{5675D4E4-C77B-4F7E-B158-5F9AB4060269}" type="presParOf" srcId="{6643A3C1-79C9-4AFD-A505-B49D4B56DA93}" destId="{DE93FE5A-D521-4926-AB4B-0C48DB2A2392}" srcOrd="8" destOrd="0" presId="urn:microsoft.com/office/officeart/2005/8/layout/vList3"/>
    <dgm:cxn modelId="{B891FE47-C611-4FDD-8A99-F5B8A4474A08}" type="presParOf" srcId="{DE93FE5A-D521-4926-AB4B-0C48DB2A2392}" destId="{E977907E-D2E9-4F1A-B306-F3906758E8F7}" srcOrd="0" destOrd="0" presId="urn:microsoft.com/office/officeart/2005/8/layout/vList3"/>
    <dgm:cxn modelId="{438637EB-9EB4-4A42-91F4-C074B134285A}" type="presParOf" srcId="{DE93FE5A-D521-4926-AB4B-0C48DB2A2392}" destId="{2CC42957-5E30-450D-981E-AC34D69CAFB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A336B0E-7587-4AB9-B68D-081E7EBA460C}"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NZ"/>
        </a:p>
      </dgm:t>
    </dgm:pt>
    <dgm:pt modelId="{4E0C427D-73E2-49EA-8972-E96CAF52EC21}">
      <dgm:prSet/>
      <dgm:spPr/>
      <dgm:t>
        <a:bodyPr/>
        <a:lstStyle/>
        <a:p>
          <a:r>
            <a:rPr lang="en-NZ" dirty="0"/>
            <a:t>Represents one-to-many relationships.</a:t>
          </a:r>
        </a:p>
      </dgm:t>
    </dgm:pt>
    <dgm:pt modelId="{6DF8F1E8-472E-41F9-99E6-CCF8DCDACF1C}" type="parTrans" cxnId="{065E5D48-C6AD-4294-9CA9-4175DA001945}">
      <dgm:prSet/>
      <dgm:spPr/>
      <dgm:t>
        <a:bodyPr/>
        <a:lstStyle/>
        <a:p>
          <a:endParaRPr lang="en-NZ"/>
        </a:p>
      </dgm:t>
    </dgm:pt>
    <dgm:pt modelId="{DC614D25-727E-4BF5-9B74-D4A9ECCE0E9E}" type="sibTrans" cxnId="{065E5D48-C6AD-4294-9CA9-4175DA001945}">
      <dgm:prSet/>
      <dgm:spPr/>
      <dgm:t>
        <a:bodyPr/>
        <a:lstStyle/>
        <a:p>
          <a:endParaRPr lang="en-NZ"/>
        </a:p>
      </dgm:t>
    </dgm:pt>
    <dgm:pt modelId="{98CF69CE-4BDE-43D6-8DE6-AB7BA93A82DB}">
      <dgm:prSet/>
      <dgm:spPr/>
      <dgm:t>
        <a:bodyPr/>
        <a:lstStyle/>
        <a:p>
          <a:r>
            <a:rPr lang="en-NZ"/>
            <a:t>Represents many-to-many relationships.</a:t>
          </a:r>
        </a:p>
      </dgm:t>
    </dgm:pt>
    <dgm:pt modelId="{D102C6AD-CC94-4D0F-AB5D-C27C82581399}" type="parTrans" cxnId="{0E559B89-9EBF-45F8-B5B0-33F345839D3D}">
      <dgm:prSet/>
      <dgm:spPr/>
      <dgm:t>
        <a:bodyPr/>
        <a:lstStyle/>
        <a:p>
          <a:endParaRPr lang="en-NZ"/>
        </a:p>
      </dgm:t>
    </dgm:pt>
    <dgm:pt modelId="{DE815D5F-43E8-4950-B7A6-F4595EA05794}" type="sibTrans" cxnId="{0E559B89-9EBF-45F8-B5B0-33F345839D3D}">
      <dgm:prSet/>
      <dgm:spPr/>
      <dgm:t>
        <a:bodyPr/>
        <a:lstStyle/>
        <a:p>
          <a:endParaRPr lang="en-NZ"/>
        </a:p>
      </dgm:t>
    </dgm:pt>
    <dgm:pt modelId="{6BD145C1-C911-48ED-8E0E-010518D799C8}">
      <dgm:prSet/>
      <dgm:spPr/>
      <dgm:t>
        <a:bodyPr/>
        <a:lstStyle/>
        <a:p>
          <a:r>
            <a:rPr lang="en-NZ"/>
            <a:t>Related data changes frequently.</a:t>
          </a:r>
        </a:p>
      </dgm:t>
    </dgm:pt>
    <dgm:pt modelId="{F4AEBF4F-483C-4051-AB02-28A13319F6D9}" type="parTrans" cxnId="{DD06C54D-70C4-446D-AE7D-15BC675F96E5}">
      <dgm:prSet/>
      <dgm:spPr/>
      <dgm:t>
        <a:bodyPr/>
        <a:lstStyle/>
        <a:p>
          <a:endParaRPr lang="en-NZ"/>
        </a:p>
      </dgm:t>
    </dgm:pt>
    <dgm:pt modelId="{8792CFE0-0540-4C8B-BA15-9DB0E2E3DACE}" type="sibTrans" cxnId="{DD06C54D-70C4-446D-AE7D-15BC675F96E5}">
      <dgm:prSet/>
      <dgm:spPr/>
      <dgm:t>
        <a:bodyPr/>
        <a:lstStyle/>
        <a:p>
          <a:endParaRPr lang="en-NZ"/>
        </a:p>
      </dgm:t>
    </dgm:pt>
    <dgm:pt modelId="{B93C77A0-F16F-4EDA-8A3F-933C68140D5F}">
      <dgm:prSet/>
      <dgm:spPr/>
      <dgm:t>
        <a:bodyPr/>
        <a:lstStyle/>
        <a:p>
          <a:r>
            <a:rPr lang="en-NZ"/>
            <a:t>Reference data can grow without bound.</a:t>
          </a:r>
        </a:p>
      </dgm:t>
    </dgm:pt>
    <dgm:pt modelId="{5495ADB0-A4C0-4233-B80B-0D599DE7569B}" type="parTrans" cxnId="{48150A67-6F97-4B27-A0B9-711C1DD38D0A}">
      <dgm:prSet/>
      <dgm:spPr/>
      <dgm:t>
        <a:bodyPr/>
        <a:lstStyle/>
        <a:p>
          <a:endParaRPr lang="en-NZ"/>
        </a:p>
      </dgm:t>
    </dgm:pt>
    <dgm:pt modelId="{7D414F87-1F8A-45D8-8437-516CFC7D5D30}" type="sibTrans" cxnId="{48150A67-6F97-4B27-A0B9-711C1DD38D0A}">
      <dgm:prSet/>
      <dgm:spPr/>
      <dgm:t>
        <a:bodyPr/>
        <a:lstStyle/>
        <a:p>
          <a:endParaRPr lang="en-NZ"/>
        </a:p>
      </dgm:t>
    </dgm:pt>
    <dgm:pt modelId="{F941C3FE-1FE8-41ED-A20D-9F200EE70974}" type="pres">
      <dgm:prSet presAssocID="{5A336B0E-7587-4AB9-B68D-081E7EBA460C}" presName="Name0" presStyleCnt="0">
        <dgm:presLayoutVars>
          <dgm:chMax val="7"/>
          <dgm:chPref val="7"/>
          <dgm:dir/>
        </dgm:presLayoutVars>
      </dgm:prSet>
      <dgm:spPr/>
    </dgm:pt>
    <dgm:pt modelId="{5313059A-B953-446E-944C-D8CE339B621F}" type="pres">
      <dgm:prSet presAssocID="{5A336B0E-7587-4AB9-B68D-081E7EBA460C}" presName="Name1" presStyleCnt="0"/>
      <dgm:spPr/>
    </dgm:pt>
    <dgm:pt modelId="{15C40BCE-4EF1-4A4E-BD52-CF37EF1B5521}" type="pres">
      <dgm:prSet presAssocID="{5A336B0E-7587-4AB9-B68D-081E7EBA460C}" presName="cycle" presStyleCnt="0"/>
      <dgm:spPr/>
    </dgm:pt>
    <dgm:pt modelId="{3355BD45-79E6-464A-926F-D06DF6B35C2E}" type="pres">
      <dgm:prSet presAssocID="{5A336B0E-7587-4AB9-B68D-081E7EBA460C}" presName="srcNode" presStyleLbl="node1" presStyleIdx="0" presStyleCnt="4"/>
      <dgm:spPr/>
    </dgm:pt>
    <dgm:pt modelId="{B4B08108-4A14-49BE-8648-DCC731FE7DF2}" type="pres">
      <dgm:prSet presAssocID="{5A336B0E-7587-4AB9-B68D-081E7EBA460C}" presName="conn" presStyleLbl="parChTrans1D2" presStyleIdx="0" presStyleCnt="1"/>
      <dgm:spPr/>
    </dgm:pt>
    <dgm:pt modelId="{82A54C1F-C43F-4724-A064-9D512B96B9D0}" type="pres">
      <dgm:prSet presAssocID="{5A336B0E-7587-4AB9-B68D-081E7EBA460C}" presName="extraNode" presStyleLbl="node1" presStyleIdx="0" presStyleCnt="4"/>
      <dgm:spPr/>
    </dgm:pt>
    <dgm:pt modelId="{90AFB450-6407-41AA-BE7F-4BC4D9D3929D}" type="pres">
      <dgm:prSet presAssocID="{5A336B0E-7587-4AB9-B68D-081E7EBA460C}" presName="dstNode" presStyleLbl="node1" presStyleIdx="0" presStyleCnt="4"/>
      <dgm:spPr/>
    </dgm:pt>
    <dgm:pt modelId="{F08925A0-4AFC-4787-A9AA-9CC8BFD7FB63}" type="pres">
      <dgm:prSet presAssocID="{4E0C427D-73E2-49EA-8972-E96CAF52EC21}" presName="text_1" presStyleLbl="node1" presStyleIdx="0" presStyleCnt="4">
        <dgm:presLayoutVars>
          <dgm:bulletEnabled val="1"/>
        </dgm:presLayoutVars>
      </dgm:prSet>
      <dgm:spPr/>
    </dgm:pt>
    <dgm:pt modelId="{99D7AE92-63D2-44C2-9BA6-6EF4897B3EFF}" type="pres">
      <dgm:prSet presAssocID="{4E0C427D-73E2-49EA-8972-E96CAF52EC21}" presName="accent_1" presStyleCnt="0"/>
      <dgm:spPr/>
    </dgm:pt>
    <dgm:pt modelId="{79F5B0C8-B960-4E5E-A615-EA388C4B24B3}" type="pres">
      <dgm:prSet presAssocID="{4E0C427D-73E2-49EA-8972-E96CAF52EC21}" presName="accentRepeatNode" presStyleLbl="solidFgAcc1" presStyleIdx="0" presStyleCnt="4"/>
      <dgm:spPr/>
    </dgm:pt>
    <dgm:pt modelId="{95038A9E-EA8E-4372-86C6-38BDDDD66762}" type="pres">
      <dgm:prSet presAssocID="{98CF69CE-4BDE-43D6-8DE6-AB7BA93A82DB}" presName="text_2" presStyleLbl="node1" presStyleIdx="1" presStyleCnt="4">
        <dgm:presLayoutVars>
          <dgm:bulletEnabled val="1"/>
        </dgm:presLayoutVars>
      </dgm:prSet>
      <dgm:spPr/>
    </dgm:pt>
    <dgm:pt modelId="{A40FA4A7-8B41-4BCB-BB13-EEFD39AC5526}" type="pres">
      <dgm:prSet presAssocID="{98CF69CE-4BDE-43D6-8DE6-AB7BA93A82DB}" presName="accent_2" presStyleCnt="0"/>
      <dgm:spPr/>
    </dgm:pt>
    <dgm:pt modelId="{8811AC14-998F-4619-A10A-1A74ED6698D3}" type="pres">
      <dgm:prSet presAssocID="{98CF69CE-4BDE-43D6-8DE6-AB7BA93A82DB}" presName="accentRepeatNode" presStyleLbl="solidFgAcc1" presStyleIdx="1" presStyleCnt="4"/>
      <dgm:spPr/>
    </dgm:pt>
    <dgm:pt modelId="{7D1BF500-A0AE-45AE-AD36-35A7E3E264AF}" type="pres">
      <dgm:prSet presAssocID="{6BD145C1-C911-48ED-8E0E-010518D799C8}" presName="text_3" presStyleLbl="node1" presStyleIdx="2" presStyleCnt="4">
        <dgm:presLayoutVars>
          <dgm:bulletEnabled val="1"/>
        </dgm:presLayoutVars>
      </dgm:prSet>
      <dgm:spPr/>
    </dgm:pt>
    <dgm:pt modelId="{5155F955-831D-4661-B416-11D4775455C9}" type="pres">
      <dgm:prSet presAssocID="{6BD145C1-C911-48ED-8E0E-010518D799C8}" presName="accent_3" presStyleCnt="0"/>
      <dgm:spPr/>
    </dgm:pt>
    <dgm:pt modelId="{8536FF88-5345-45BC-A109-C917A0DDCD4B}" type="pres">
      <dgm:prSet presAssocID="{6BD145C1-C911-48ED-8E0E-010518D799C8}" presName="accentRepeatNode" presStyleLbl="solidFgAcc1" presStyleIdx="2" presStyleCnt="4"/>
      <dgm:spPr/>
    </dgm:pt>
    <dgm:pt modelId="{6B2E66BC-BEB4-453C-878A-5387CB036EE2}" type="pres">
      <dgm:prSet presAssocID="{B93C77A0-F16F-4EDA-8A3F-933C68140D5F}" presName="text_4" presStyleLbl="node1" presStyleIdx="3" presStyleCnt="4">
        <dgm:presLayoutVars>
          <dgm:bulletEnabled val="1"/>
        </dgm:presLayoutVars>
      </dgm:prSet>
      <dgm:spPr/>
    </dgm:pt>
    <dgm:pt modelId="{26464CED-7E34-4E72-B9EF-928406702B03}" type="pres">
      <dgm:prSet presAssocID="{B93C77A0-F16F-4EDA-8A3F-933C68140D5F}" presName="accent_4" presStyleCnt="0"/>
      <dgm:spPr/>
    </dgm:pt>
    <dgm:pt modelId="{4BFC8BC7-118A-49FB-8B3A-DDAFBE05AB41}" type="pres">
      <dgm:prSet presAssocID="{B93C77A0-F16F-4EDA-8A3F-933C68140D5F}" presName="accentRepeatNode" presStyleLbl="solidFgAcc1" presStyleIdx="3" presStyleCnt="4"/>
      <dgm:spPr/>
    </dgm:pt>
  </dgm:ptLst>
  <dgm:cxnLst>
    <dgm:cxn modelId="{8751D918-C45A-46FE-A746-11A22922BB61}" type="presOf" srcId="{4E0C427D-73E2-49EA-8972-E96CAF52EC21}" destId="{F08925A0-4AFC-4787-A9AA-9CC8BFD7FB63}" srcOrd="0" destOrd="0" presId="urn:microsoft.com/office/officeart/2008/layout/VerticalCurvedList"/>
    <dgm:cxn modelId="{89A9B61C-B6A3-47CB-B67D-17B63267AE8F}" type="presOf" srcId="{6BD145C1-C911-48ED-8E0E-010518D799C8}" destId="{7D1BF500-A0AE-45AE-AD36-35A7E3E264AF}" srcOrd="0" destOrd="0" presId="urn:microsoft.com/office/officeart/2008/layout/VerticalCurvedList"/>
    <dgm:cxn modelId="{48150A67-6F97-4B27-A0B9-711C1DD38D0A}" srcId="{5A336B0E-7587-4AB9-B68D-081E7EBA460C}" destId="{B93C77A0-F16F-4EDA-8A3F-933C68140D5F}" srcOrd="3" destOrd="0" parTransId="{5495ADB0-A4C0-4233-B80B-0D599DE7569B}" sibTransId="{7D414F87-1F8A-45D8-8437-516CFC7D5D30}"/>
    <dgm:cxn modelId="{065E5D48-C6AD-4294-9CA9-4175DA001945}" srcId="{5A336B0E-7587-4AB9-B68D-081E7EBA460C}" destId="{4E0C427D-73E2-49EA-8972-E96CAF52EC21}" srcOrd="0" destOrd="0" parTransId="{6DF8F1E8-472E-41F9-99E6-CCF8DCDACF1C}" sibTransId="{DC614D25-727E-4BF5-9B74-D4A9ECCE0E9E}"/>
    <dgm:cxn modelId="{DD06C54D-70C4-446D-AE7D-15BC675F96E5}" srcId="{5A336B0E-7587-4AB9-B68D-081E7EBA460C}" destId="{6BD145C1-C911-48ED-8E0E-010518D799C8}" srcOrd="2" destOrd="0" parTransId="{F4AEBF4F-483C-4051-AB02-28A13319F6D9}" sibTransId="{8792CFE0-0540-4C8B-BA15-9DB0E2E3DACE}"/>
    <dgm:cxn modelId="{7CB3A870-7576-4FDC-97F2-F11AB944B04E}" type="presOf" srcId="{98CF69CE-4BDE-43D6-8DE6-AB7BA93A82DB}" destId="{95038A9E-EA8E-4372-86C6-38BDDDD66762}" srcOrd="0" destOrd="0" presId="urn:microsoft.com/office/officeart/2008/layout/VerticalCurvedList"/>
    <dgm:cxn modelId="{C4D0D576-9E17-474D-837B-B1B583814532}" type="presOf" srcId="{5A336B0E-7587-4AB9-B68D-081E7EBA460C}" destId="{F941C3FE-1FE8-41ED-A20D-9F200EE70974}" srcOrd="0" destOrd="0" presId="urn:microsoft.com/office/officeart/2008/layout/VerticalCurvedList"/>
    <dgm:cxn modelId="{0E559B89-9EBF-45F8-B5B0-33F345839D3D}" srcId="{5A336B0E-7587-4AB9-B68D-081E7EBA460C}" destId="{98CF69CE-4BDE-43D6-8DE6-AB7BA93A82DB}" srcOrd="1" destOrd="0" parTransId="{D102C6AD-CC94-4D0F-AB5D-C27C82581399}" sibTransId="{DE815D5F-43E8-4950-B7A6-F4595EA05794}"/>
    <dgm:cxn modelId="{A42448BD-C60D-40FD-9B3E-A65394D80881}" type="presOf" srcId="{DC614D25-727E-4BF5-9B74-D4A9ECCE0E9E}" destId="{B4B08108-4A14-49BE-8648-DCC731FE7DF2}" srcOrd="0" destOrd="0" presId="urn:microsoft.com/office/officeart/2008/layout/VerticalCurvedList"/>
    <dgm:cxn modelId="{584F6BE5-DF48-44B4-8669-592684C585BD}" type="presOf" srcId="{B93C77A0-F16F-4EDA-8A3F-933C68140D5F}" destId="{6B2E66BC-BEB4-453C-878A-5387CB036EE2}" srcOrd="0" destOrd="0" presId="urn:microsoft.com/office/officeart/2008/layout/VerticalCurvedList"/>
    <dgm:cxn modelId="{FC809C0D-F94B-495D-960C-64ADCA329826}" type="presParOf" srcId="{F941C3FE-1FE8-41ED-A20D-9F200EE70974}" destId="{5313059A-B953-446E-944C-D8CE339B621F}" srcOrd="0" destOrd="0" presId="urn:microsoft.com/office/officeart/2008/layout/VerticalCurvedList"/>
    <dgm:cxn modelId="{B0ED9BC3-4C81-45B2-A135-2F62A132D049}" type="presParOf" srcId="{5313059A-B953-446E-944C-D8CE339B621F}" destId="{15C40BCE-4EF1-4A4E-BD52-CF37EF1B5521}" srcOrd="0" destOrd="0" presId="urn:microsoft.com/office/officeart/2008/layout/VerticalCurvedList"/>
    <dgm:cxn modelId="{AC072192-9D49-43EA-A5E6-07A11299E4C1}" type="presParOf" srcId="{15C40BCE-4EF1-4A4E-BD52-CF37EF1B5521}" destId="{3355BD45-79E6-464A-926F-D06DF6B35C2E}" srcOrd="0" destOrd="0" presId="urn:microsoft.com/office/officeart/2008/layout/VerticalCurvedList"/>
    <dgm:cxn modelId="{C7DCB818-C280-40F6-BBAB-97E7BE675543}" type="presParOf" srcId="{15C40BCE-4EF1-4A4E-BD52-CF37EF1B5521}" destId="{B4B08108-4A14-49BE-8648-DCC731FE7DF2}" srcOrd="1" destOrd="0" presId="urn:microsoft.com/office/officeart/2008/layout/VerticalCurvedList"/>
    <dgm:cxn modelId="{5A916C8A-B806-4B7A-A87F-E900A54C6A90}" type="presParOf" srcId="{15C40BCE-4EF1-4A4E-BD52-CF37EF1B5521}" destId="{82A54C1F-C43F-4724-A064-9D512B96B9D0}" srcOrd="2" destOrd="0" presId="urn:microsoft.com/office/officeart/2008/layout/VerticalCurvedList"/>
    <dgm:cxn modelId="{6C64340B-9674-46A7-BDD8-E138564DDF1C}" type="presParOf" srcId="{15C40BCE-4EF1-4A4E-BD52-CF37EF1B5521}" destId="{90AFB450-6407-41AA-BE7F-4BC4D9D3929D}" srcOrd="3" destOrd="0" presId="urn:microsoft.com/office/officeart/2008/layout/VerticalCurvedList"/>
    <dgm:cxn modelId="{61AC4661-F3D7-441D-AA88-DB737367902B}" type="presParOf" srcId="{5313059A-B953-446E-944C-D8CE339B621F}" destId="{F08925A0-4AFC-4787-A9AA-9CC8BFD7FB63}" srcOrd="1" destOrd="0" presId="urn:microsoft.com/office/officeart/2008/layout/VerticalCurvedList"/>
    <dgm:cxn modelId="{7B28DF42-2841-44B7-AE65-6F8374B67586}" type="presParOf" srcId="{5313059A-B953-446E-944C-D8CE339B621F}" destId="{99D7AE92-63D2-44C2-9BA6-6EF4897B3EFF}" srcOrd="2" destOrd="0" presId="urn:microsoft.com/office/officeart/2008/layout/VerticalCurvedList"/>
    <dgm:cxn modelId="{9EEEC46F-AAEA-44E3-A3E1-EAF336CDB877}" type="presParOf" srcId="{99D7AE92-63D2-44C2-9BA6-6EF4897B3EFF}" destId="{79F5B0C8-B960-4E5E-A615-EA388C4B24B3}" srcOrd="0" destOrd="0" presId="urn:microsoft.com/office/officeart/2008/layout/VerticalCurvedList"/>
    <dgm:cxn modelId="{2A1B835C-6214-45A7-90B7-AC8AB05E6DD7}" type="presParOf" srcId="{5313059A-B953-446E-944C-D8CE339B621F}" destId="{95038A9E-EA8E-4372-86C6-38BDDDD66762}" srcOrd="3" destOrd="0" presId="urn:microsoft.com/office/officeart/2008/layout/VerticalCurvedList"/>
    <dgm:cxn modelId="{0933B71C-FE6B-4A47-BDAE-4FB7C78A7FB6}" type="presParOf" srcId="{5313059A-B953-446E-944C-D8CE339B621F}" destId="{A40FA4A7-8B41-4BCB-BB13-EEFD39AC5526}" srcOrd="4" destOrd="0" presId="urn:microsoft.com/office/officeart/2008/layout/VerticalCurvedList"/>
    <dgm:cxn modelId="{4D131947-C2E4-48DA-9984-D884904D451C}" type="presParOf" srcId="{A40FA4A7-8B41-4BCB-BB13-EEFD39AC5526}" destId="{8811AC14-998F-4619-A10A-1A74ED6698D3}" srcOrd="0" destOrd="0" presId="urn:microsoft.com/office/officeart/2008/layout/VerticalCurvedList"/>
    <dgm:cxn modelId="{83BED26C-409A-4A18-BC85-7856528D4A18}" type="presParOf" srcId="{5313059A-B953-446E-944C-D8CE339B621F}" destId="{7D1BF500-A0AE-45AE-AD36-35A7E3E264AF}" srcOrd="5" destOrd="0" presId="urn:microsoft.com/office/officeart/2008/layout/VerticalCurvedList"/>
    <dgm:cxn modelId="{2A780217-8674-4D7E-BD9F-AA6732A1197A}" type="presParOf" srcId="{5313059A-B953-446E-944C-D8CE339B621F}" destId="{5155F955-831D-4661-B416-11D4775455C9}" srcOrd="6" destOrd="0" presId="urn:microsoft.com/office/officeart/2008/layout/VerticalCurvedList"/>
    <dgm:cxn modelId="{45907034-2B84-4ED4-B34F-13D1E4444143}" type="presParOf" srcId="{5155F955-831D-4661-B416-11D4775455C9}" destId="{8536FF88-5345-45BC-A109-C917A0DDCD4B}" srcOrd="0" destOrd="0" presId="urn:microsoft.com/office/officeart/2008/layout/VerticalCurvedList"/>
    <dgm:cxn modelId="{269B14A5-9DA3-44EC-A726-F6AFAFC451B9}" type="presParOf" srcId="{5313059A-B953-446E-944C-D8CE339B621F}" destId="{6B2E66BC-BEB4-453C-878A-5387CB036EE2}" srcOrd="7" destOrd="0" presId="urn:microsoft.com/office/officeart/2008/layout/VerticalCurvedList"/>
    <dgm:cxn modelId="{6BBDAD6B-DF9C-47BA-BE97-29977079047F}" type="presParOf" srcId="{5313059A-B953-446E-944C-D8CE339B621F}" destId="{26464CED-7E34-4E72-B9EF-928406702B03}" srcOrd="8" destOrd="0" presId="urn:microsoft.com/office/officeart/2008/layout/VerticalCurvedList"/>
    <dgm:cxn modelId="{C49A6381-7ACE-42D1-93B6-9C14CBD9B94C}" type="presParOf" srcId="{26464CED-7E34-4E72-B9EF-928406702B03}" destId="{4BFC8BC7-118A-49FB-8B3A-DDAFBE05AB4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1B52FDD-BDB2-4A08-9A97-AD31A80EE556}"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NZ"/>
        </a:p>
      </dgm:t>
    </dgm:pt>
    <dgm:pt modelId="{B646F8F3-260A-4F8A-8317-B7260F626686}">
      <dgm:prSet/>
      <dgm:spPr/>
      <dgm:t>
        <a:bodyPr/>
        <a:lstStyle/>
        <a:p>
          <a:r>
            <a:rPr lang="en-NZ"/>
            <a:t>Cosmos DB uses partitioning to scale containers to meet performance needs.</a:t>
          </a:r>
        </a:p>
      </dgm:t>
    </dgm:pt>
    <dgm:pt modelId="{B0207CED-B70B-40FF-BFEB-12154359AB82}" type="parTrans" cxnId="{D4057FBF-202F-40F1-B40A-34C61372A61A}">
      <dgm:prSet/>
      <dgm:spPr/>
      <dgm:t>
        <a:bodyPr/>
        <a:lstStyle/>
        <a:p>
          <a:endParaRPr lang="en-NZ"/>
        </a:p>
      </dgm:t>
    </dgm:pt>
    <dgm:pt modelId="{096343E9-1942-44ED-9961-D2760DA9253A}" type="sibTrans" cxnId="{D4057FBF-202F-40F1-B40A-34C61372A61A}">
      <dgm:prSet/>
      <dgm:spPr/>
      <dgm:t>
        <a:bodyPr/>
        <a:lstStyle/>
        <a:p>
          <a:endParaRPr lang="en-NZ"/>
        </a:p>
      </dgm:t>
    </dgm:pt>
    <dgm:pt modelId="{F107BD66-825C-4595-8E84-FA4E77AB7F4E}">
      <dgm:prSet/>
      <dgm:spPr/>
      <dgm:t>
        <a:bodyPr/>
        <a:lstStyle/>
        <a:p>
          <a:r>
            <a:rPr lang="en-NZ"/>
            <a:t>Items in our containers are divided into </a:t>
          </a:r>
          <a:r>
            <a:rPr lang="en-NZ" b="1"/>
            <a:t>logical partitions.</a:t>
          </a:r>
          <a:endParaRPr lang="en-NZ"/>
        </a:p>
      </dgm:t>
    </dgm:pt>
    <dgm:pt modelId="{138FC7B1-C80E-428F-8B76-EEB64E0661C6}" type="parTrans" cxnId="{954C4003-AA92-45CA-894D-4A47E700D924}">
      <dgm:prSet/>
      <dgm:spPr/>
      <dgm:t>
        <a:bodyPr/>
        <a:lstStyle/>
        <a:p>
          <a:endParaRPr lang="en-NZ"/>
        </a:p>
      </dgm:t>
    </dgm:pt>
    <dgm:pt modelId="{70B8BDDD-64CA-4550-8562-35DB99B6E6B5}" type="sibTrans" cxnId="{954C4003-AA92-45CA-894D-4A47E700D924}">
      <dgm:prSet/>
      <dgm:spPr/>
      <dgm:t>
        <a:bodyPr/>
        <a:lstStyle/>
        <a:p>
          <a:endParaRPr lang="en-NZ"/>
        </a:p>
      </dgm:t>
    </dgm:pt>
    <dgm:pt modelId="{F0C81314-34CA-425A-80B5-BADE15F7AC36}">
      <dgm:prSet/>
      <dgm:spPr/>
      <dgm:t>
        <a:bodyPr/>
        <a:lstStyle/>
        <a:p>
          <a:r>
            <a:rPr lang="en-NZ"/>
            <a:t>These are based on the value of a </a:t>
          </a:r>
          <a:r>
            <a:rPr lang="en-NZ" b="1"/>
            <a:t>partition key</a:t>
          </a:r>
          <a:r>
            <a:rPr lang="en-NZ"/>
            <a:t> that is associated with items in our containers.</a:t>
          </a:r>
        </a:p>
      </dgm:t>
    </dgm:pt>
    <dgm:pt modelId="{3B31BA70-7CAB-4590-800B-29BF589E55CE}" type="parTrans" cxnId="{60FAD442-0892-495E-A274-4C24FD465FF8}">
      <dgm:prSet/>
      <dgm:spPr/>
      <dgm:t>
        <a:bodyPr/>
        <a:lstStyle/>
        <a:p>
          <a:endParaRPr lang="en-NZ"/>
        </a:p>
      </dgm:t>
    </dgm:pt>
    <dgm:pt modelId="{F6071D86-426C-4E88-9A86-D7657F748710}" type="sibTrans" cxnId="{60FAD442-0892-495E-A274-4C24FD465FF8}">
      <dgm:prSet/>
      <dgm:spPr/>
      <dgm:t>
        <a:bodyPr/>
        <a:lstStyle/>
        <a:p>
          <a:endParaRPr lang="en-NZ"/>
        </a:p>
      </dgm:t>
    </dgm:pt>
    <dgm:pt modelId="{0047A718-76B0-44AB-A433-3B4B36B8280F}">
      <dgm:prSet/>
      <dgm:spPr/>
      <dgm:t>
        <a:bodyPr/>
        <a:lstStyle/>
        <a:p>
          <a:r>
            <a:rPr lang="en-NZ"/>
            <a:t>All items in a logical partition have the same partition key value</a:t>
          </a:r>
        </a:p>
      </dgm:t>
    </dgm:pt>
    <dgm:pt modelId="{F71BDD14-1DFC-4E7C-A6D7-02A689599BF7}" type="parTrans" cxnId="{17AEF093-FD36-4C58-BEDA-078645B4B49B}">
      <dgm:prSet/>
      <dgm:spPr/>
      <dgm:t>
        <a:bodyPr/>
        <a:lstStyle/>
        <a:p>
          <a:endParaRPr lang="en-NZ"/>
        </a:p>
      </dgm:t>
    </dgm:pt>
    <dgm:pt modelId="{55E53109-A680-4947-B4A8-571D12F057C7}" type="sibTrans" cxnId="{17AEF093-FD36-4C58-BEDA-078645B4B49B}">
      <dgm:prSet/>
      <dgm:spPr/>
      <dgm:t>
        <a:bodyPr/>
        <a:lstStyle/>
        <a:p>
          <a:endParaRPr lang="en-NZ"/>
        </a:p>
      </dgm:t>
    </dgm:pt>
    <dgm:pt modelId="{4CB8EAE3-2D33-4126-A093-C5875D84FE9F}">
      <dgm:prSet/>
      <dgm:spPr/>
      <dgm:t>
        <a:bodyPr/>
        <a:lstStyle/>
        <a:p>
          <a:r>
            <a:rPr lang="en-NZ"/>
            <a:t>These logical partitions are then mapped to </a:t>
          </a:r>
          <a:r>
            <a:rPr lang="en-NZ" b="1"/>
            <a:t>physical partitions </a:t>
          </a:r>
          <a:r>
            <a:rPr lang="en-NZ"/>
            <a:t>behind the scenes.</a:t>
          </a:r>
        </a:p>
      </dgm:t>
    </dgm:pt>
    <dgm:pt modelId="{85EB821F-1AE0-4315-975B-6191006CF6F6}" type="parTrans" cxnId="{FA651B23-5BE8-431A-8030-FCD50C228A01}">
      <dgm:prSet/>
      <dgm:spPr/>
      <dgm:t>
        <a:bodyPr/>
        <a:lstStyle/>
        <a:p>
          <a:endParaRPr lang="en-NZ"/>
        </a:p>
      </dgm:t>
    </dgm:pt>
    <dgm:pt modelId="{BDC7B9C4-6B78-4FAD-A863-F7F0680AF038}" type="sibTrans" cxnId="{FA651B23-5BE8-431A-8030-FCD50C228A01}">
      <dgm:prSet/>
      <dgm:spPr/>
      <dgm:t>
        <a:bodyPr/>
        <a:lstStyle/>
        <a:p>
          <a:endParaRPr lang="en-NZ"/>
        </a:p>
      </dgm:t>
    </dgm:pt>
    <dgm:pt modelId="{BDFFD89F-BF46-4EAA-91CD-D045BB710178}" type="pres">
      <dgm:prSet presAssocID="{D1B52FDD-BDB2-4A08-9A97-AD31A80EE556}" presName="linear" presStyleCnt="0">
        <dgm:presLayoutVars>
          <dgm:animLvl val="lvl"/>
          <dgm:resizeHandles val="exact"/>
        </dgm:presLayoutVars>
      </dgm:prSet>
      <dgm:spPr/>
    </dgm:pt>
    <dgm:pt modelId="{F9BB0CAF-CE69-45CD-BBFE-AB8B4B74F2A8}" type="pres">
      <dgm:prSet presAssocID="{B646F8F3-260A-4F8A-8317-B7260F626686}" presName="parentText" presStyleLbl="node1" presStyleIdx="0" presStyleCnt="5">
        <dgm:presLayoutVars>
          <dgm:chMax val="0"/>
          <dgm:bulletEnabled val="1"/>
        </dgm:presLayoutVars>
      </dgm:prSet>
      <dgm:spPr/>
    </dgm:pt>
    <dgm:pt modelId="{ADDD82FD-DD53-4666-B4C9-425C7026C0BA}" type="pres">
      <dgm:prSet presAssocID="{096343E9-1942-44ED-9961-D2760DA9253A}" presName="spacer" presStyleCnt="0"/>
      <dgm:spPr/>
    </dgm:pt>
    <dgm:pt modelId="{F74DD9F1-829F-4C25-9C93-D1A661566D3B}" type="pres">
      <dgm:prSet presAssocID="{F107BD66-825C-4595-8E84-FA4E77AB7F4E}" presName="parentText" presStyleLbl="node1" presStyleIdx="1" presStyleCnt="5">
        <dgm:presLayoutVars>
          <dgm:chMax val="0"/>
          <dgm:bulletEnabled val="1"/>
        </dgm:presLayoutVars>
      </dgm:prSet>
      <dgm:spPr/>
    </dgm:pt>
    <dgm:pt modelId="{0C37F145-C567-49F5-92BF-7760AB93041F}" type="pres">
      <dgm:prSet presAssocID="{70B8BDDD-64CA-4550-8562-35DB99B6E6B5}" presName="spacer" presStyleCnt="0"/>
      <dgm:spPr/>
    </dgm:pt>
    <dgm:pt modelId="{2C60C795-A522-4EF3-A6D1-88745D6B8AF1}" type="pres">
      <dgm:prSet presAssocID="{F0C81314-34CA-425A-80B5-BADE15F7AC36}" presName="parentText" presStyleLbl="node1" presStyleIdx="2" presStyleCnt="5">
        <dgm:presLayoutVars>
          <dgm:chMax val="0"/>
          <dgm:bulletEnabled val="1"/>
        </dgm:presLayoutVars>
      </dgm:prSet>
      <dgm:spPr/>
    </dgm:pt>
    <dgm:pt modelId="{0CBDD13B-EEDF-4DA5-A0A1-A402A392B610}" type="pres">
      <dgm:prSet presAssocID="{F6071D86-426C-4E88-9A86-D7657F748710}" presName="spacer" presStyleCnt="0"/>
      <dgm:spPr/>
    </dgm:pt>
    <dgm:pt modelId="{A4795580-CA98-447F-93CE-99730E4CD5A1}" type="pres">
      <dgm:prSet presAssocID="{0047A718-76B0-44AB-A433-3B4B36B8280F}" presName="parentText" presStyleLbl="node1" presStyleIdx="3" presStyleCnt="5">
        <dgm:presLayoutVars>
          <dgm:chMax val="0"/>
          <dgm:bulletEnabled val="1"/>
        </dgm:presLayoutVars>
      </dgm:prSet>
      <dgm:spPr/>
    </dgm:pt>
    <dgm:pt modelId="{19896874-A999-4A31-AB12-DED720E79C27}" type="pres">
      <dgm:prSet presAssocID="{55E53109-A680-4947-B4A8-571D12F057C7}" presName="spacer" presStyleCnt="0"/>
      <dgm:spPr/>
    </dgm:pt>
    <dgm:pt modelId="{447013E3-E058-49CE-8FC5-ED5A2F2D6EC2}" type="pres">
      <dgm:prSet presAssocID="{4CB8EAE3-2D33-4126-A093-C5875D84FE9F}" presName="parentText" presStyleLbl="node1" presStyleIdx="4" presStyleCnt="5">
        <dgm:presLayoutVars>
          <dgm:chMax val="0"/>
          <dgm:bulletEnabled val="1"/>
        </dgm:presLayoutVars>
      </dgm:prSet>
      <dgm:spPr/>
    </dgm:pt>
  </dgm:ptLst>
  <dgm:cxnLst>
    <dgm:cxn modelId="{954C4003-AA92-45CA-894D-4A47E700D924}" srcId="{D1B52FDD-BDB2-4A08-9A97-AD31A80EE556}" destId="{F107BD66-825C-4595-8E84-FA4E77AB7F4E}" srcOrd="1" destOrd="0" parTransId="{138FC7B1-C80E-428F-8B76-EEB64E0661C6}" sibTransId="{70B8BDDD-64CA-4550-8562-35DB99B6E6B5}"/>
    <dgm:cxn modelId="{FA651B23-5BE8-431A-8030-FCD50C228A01}" srcId="{D1B52FDD-BDB2-4A08-9A97-AD31A80EE556}" destId="{4CB8EAE3-2D33-4126-A093-C5875D84FE9F}" srcOrd="4" destOrd="0" parTransId="{85EB821F-1AE0-4315-975B-6191006CF6F6}" sibTransId="{BDC7B9C4-6B78-4FAD-A863-F7F0680AF038}"/>
    <dgm:cxn modelId="{A2E2D424-8EF2-4E36-91F2-4DB0820BE950}" type="presOf" srcId="{D1B52FDD-BDB2-4A08-9A97-AD31A80EE556}" destId="{BDFFD89F-BF46-4EAA-91CD-D045BB710178}" srcOrd="0" destOrd="0" presId="urn:microsoft.com/office/officeart/2005/8/layout/vList2"/>
    <dgm:cxn modelId="{60FAD442-0892-495E-A274-4C24FD465FF8}" srcId="{D1B52FDD-BDB2-4A08-9A97-AD31A80EE556}" destId="{F0C81314-34CA-425A-80B5-BADE15F7AC36}" srcOrd="2" destOrd="0" parTransId="{3B31BA70-7CAB-4590-800B-29BF589E55CE}" sibTransId="{F6071D86-426C-4E88-9A86-D7657F748710}"/>
    <dgm:cxn modelId="{CFB7A053-A247-4A45-A7BF-27CE5F27756D}" type="presOf" srcId="{4CB8EAE3-2D33-4126-A093-C5875D84FE9F}" destId="{447013E3-E058-49CE-8FC5-ED5A2F2D6EC2}" srcOrd="0" destOrd="0" presId="urn:microsoft.com/office/officeart/2005/8/layout/vList2"/>
    <dgm:cxn modelId="{5BDE0C8B-A22C-44BF-8B72-749339ED9778}" type="presOf" srcId="{B646F8F3-260A-4F8A-8317-B7260F626686}" destId="{F9BB0CAF-CE69-45CD-BBFE-AB8B4B74F2A8}" srcOrd="0" destOrd="0" presId="urn:microsoft.com/office/officeart/2005/8/layout/vList2"/>
    <dgm:cxn modelId="{17AEF093-FD36-4C58-BEDA-078645B4B49B}" srcId="{D1B52FDD-BDB2-4A08-9A97-AD31A80EE556}" destId="{0047A718-76B0-44AB-A433-3B4B36B8280F}" srcOrd="3" destOrd="0" parTransId="{F71BDD14-1DFC-4E7C-A6D7-02A689599BF7}" sibTransId="{55E53109-A680-4947-B4A8-571D12F057C7}"/>
    <dgm:cxn modelId="{419C61A4-F1CB-478B-9F0A-662E995DA073}" type="presOf" srcId="{F0C81314-34CA-425A-80B5-BADE15F7AC36}" destId="{2C60C795-A522-4EF3-A6D1-88745D6B8AF1}" srcOrd="0" destOrd="0" presId="urn:microsoft.com/office/officeart/2005/8/layout/vList2"/>
    <dgm:cxn modelId="{D4057FBF-202F-40F1-B40A-34C61372A61A}" srcId="{D1B52FDD-BDB2-4A08-9A97-AD31A80EE556}" destId="{B646F8F3-260A-4F8A-8317-B7260F626686}" srcOrd="0" destOrd="0" parTransId="{B0207CED-B70B-40FF-BFEB-12154359AB82}" sibTransId="{096343E9-1942-44ED-9961-D2760DA9253A}"/>
    <dgm:cxn modelId="{CEB4B8DD-321F-4787-B0C3-7D1E3C0ACA30}" type="presOf" srcId="{F107BD66-825C-4595-8E84-FA4E77AB7F4E}" destId="{F74DD9F1-829F-4C25-9C93-D1A661566D3B}" srcOrd="0" destOrd="0" presId="urn:microsoft.com/office/officeart/2005/8/layout/vList2"/>
    <dgm:cxn modelId="{0E493AF3-699C-44BB-9A21-25290454853A}" type="presOf" srcId="{0047A718-76B0-44AB-A433-3B4B36B8280F}" destId="{A4795580-CA98-447F-93CE-99730E4CD5A1}" srcOrd="0" destOrd="0" presId="urn:microsoft.com/office/officeart/2005/8/layout/vList2"/>
    <dgm:cxn modelId="{4C32B128-4287-469E-BBA0-119BFAF465DF}" type="presParOf" srcId="{BDFFD89F-BF46-4EAA-91CD-D045BB710178}" destId="{F9BB0CAF-CE69-45CD-BBFE-AB8B4B74F2A8}" srcOrd="0" destOrd="0" presId="urn:microsoft.com/office/officeart/2005/8/layout/vList2"/>
    <dgm:cxn modelId="{F7176B5A-CC7F-4665-A77C-0E5E5BDBAF01}" type="presParOf" srcId="{BDFFD89F-BF46-4EAA-91CD-D045BB710178}" destId="{ADDD82FD-DD53-4666-B4C9-425C7026C0BA}" srcOrd="1" destOrd="0" presId="urn:microsoft.com/office/officeart/2005/8/layout/vList2"/>
    <dgm:cxn modelId="{237C56DC-0EE7-4866-B6D7-567B0FEC0EBC}" type="presParOf" srcId="{BDFFD89F-BF46-4EAA-91CD-D045BB710178}" destId="{F74DD9F1-829F-4C25-9C93-D1A661566D3B}" srcOrd="2" destOrd="0" presId="urn:microsoft.com/office/officeart/2005/8/layout/vList2"/>
    <dgm:cxn modelId="{FDD1035F-FEDD-4875-862A-C94787978C1F}" type="presParOf" srcId="{BDFFD89F-BF46-4EAA-91CD-D045BB710178}" destId="{0C37F145-C567-49F5-92BF-7760AB93041F}" srcOrd="3" destOrd="0" presId="urn:microsoft.com/office/officeart/2005/8/layout/vList2"/>
    <dgm:cxn modelId="{732BFBB9-B1AB-418C-BD62-4D36B1D1C503}" type="presParOf" srcId="{BDFFD89F-BF46-4EAA-91CD-D045BB710178}" destId="{2C60C795-A522-4EF3-A6D1-88745D6B8AF1}" srcOrd="4" destOrd="0" presId="urn:microsoft.com/office/officeart/2005/8/layout/vList2"/>
    <dgm:cxn modelId="{595C101C-461D-4FF6-8983-AAC50CDDE735}" type="presParOf" srcId="{BDFFD89F-BF46-4EAA-91CD-D045BB710178}" destId="{0CBDD13B-EEDF-4DA5-A0A1-A402A392B610}" srcOrd="5" destOrd="0" presId="urn:microsoft.com/office/officeart/2005/8/layout/vList2"/>
    <dgm:cxn modelId="{DBD43351-932A-4863-965C-097F255218A1}" type="presParOf" srcId="{BDFFD89F-BF46-4EAA-91CD-D045BB710178}" destId="{A4795580-CA98-447F-93CE-99730E4CD5A1}" srcOrd="6" destOrd="0" presId="urn:microsoft.com/office/officeart/2005/8/layout/vList2"/>
    <dgm:cxn modelId="{D88C9152-4FA9-40F6-8982-39187482A7E4}" type="presParOf" srcId="{BDFFD89F-BF46-4EAA-91CD-D045BB710178}" destId="{19896874-A999-4A31-AB12-DED720E79C27}" srcOrd="7" destOrd="0" presId="urn:microsoft.com/office/officeart/2005/8/layout/vList2"/>
    <dgm:cxn modelId="{B4BD7CAA-EB3C-4959-A1AB-F4CBD2B05C01}" type="presParOf" srcId="{BDFFD89F-BF46-4EAA-91CD-D045BB710178}" destId="{447013E3-E058-49CE-8FC5-ED5A2F2D6EC2}"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E3DDB-C9DD-4622-BB2F-D39531E1C513}">
      <dsp:nvSpPr>
        <dsp:cNvPr id="0" name=""/>
        <dsp:cNvSpPr/>
      </dsp:nvSpPr>
      <dsp:spPr>
        <a:xfrm>
          <a:off x="0" y="17914"/>
          <a:ext cx="4706803" cy="1193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Software Engineer based in Auckland.</a:t>
          </a:r>
          <a:endParaRPr lang="en-NZ" sz="3000" kern="1200"/>
        </a:p>
      </dsp:txBody>
      <dsp:txXfrm>
        <a:off x="58257" y="76171"/>
        <a:ext cx="4590289" cy="1076886"/>
      </dsp:txXfrm>
    </dsp:sp>
    <dsp:sp modelId="{74461F10-BAC3-4A4B-8E06-44A855053E71}">
      <dsp:nvSpPr>
        <dsp:cNvPr id="0" name=""/>
        <dsp:cNvSpPr/>
      </dsp:nvSpPr>
      <dsp:spPr>
        <a:xfrm>
          <a:off x="0" y="1297714"/>
          <a:ext cx="4706803" cy="1193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Microsoft Data Platform MVP</a:t>
          </a:r>
          <a:endParaRPr lang="en-NZ" sz="3000" kern="1200"/>
        </a:p>
      </dsp:txBody>
      <dsp:txXfrm>
        <a:off x="58257" y="1355971"/>
        <a:ext cx="4590289" cy="1076886"/>
      </dsp:txXfrm>
    </dsp:sp>
    <dsp:sp modelId="{1E3CD60F-BD2F-41E5-B50E-A8BCBD028610}">
      <dsp:nvSpPr>
        <dsp:cNvPr id="0" name=""/>
        <dsp:cNvSpPr/>
      </dsp:nvSpPr>
      <dsp:spPr>
        <a:xfrm>
          <a:off x="0" y="2577514"/>
          <a:ext cx="4706803" cy="1193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Azure Cosmos DB, Azure Functions, .NET and more!</a:t>
          </a:r>
          <a:endParaRPr lang="en-NZ" sz="3000" kern="1200"/>
        </a:p>
      </dsp:txBody>
      <dsp:txXfrm>
        <a:off x="58257" y="2635771"/>
        <a:ext cx="4590289" cy="10768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E112E-DA4D-4997-A30E-03F3CC10D110}">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94CD88-75E2-4A2F-9BDB-1348CA1577DD}">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NZ" sz="5400" kern="1200" dirty="0"/>
            <a:t>Partition Key Path  /</a:t>
          </a:r>
          <a:r>
            <a:rPr lang="en-NZ" sz="5400" kern="1200" dirty="0" err="1"/>
            <a:t>CityName</a:t>
          </a:r>
          <a:endParaRPr lang="en-NZ" sz="5400" kern="1200" dirty="0"/>
        </a:p>
      </dsp:txBody>
      <dsp:txXfrm>
        <a:off x="585701" y="1066737"/>
        <a:ext cx="4337991" cy="2693452"/>
      </dsp:txXfrm>
    </dsp:sp>
    <dsp:sp modelId="{D5FC04A4-1859-4999-97AF-FD0B0E0E26CF}">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47BE1-8245-493A-80E7-5250A22FB5D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NZ" sz="5400" kern="1200"/>
            <a:t>Partition Key Value  Auckland</a:t>
          </a:r>
        </a:p>
      </dsp:txBody>
      <dsp:txXfrm>
        <a:off x="6092527" y="1066737"/>
        <a:ext cx="4337991" cy="26934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69B2B-6944-47C8-85B2-D973139FEA32}">
      <dsp:nvSpPr>
        <dsp:cNvPr id="0" name=""/>
        <dsp:cNvSpPr/>
      </dsp:nvSpPr>
      <dsp:spPr>
        <a:xfrm>
          <a:off x="0" y="70547"/>
          <a:ext cx="4977578" cy="111230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a:t>A value that does not change.</a:t>
          </a:r>
        </a:p>
      </dsp:txBody>
      <dsp:txXfrm>
        <a:off x="54298" y="124845"/>
        <a:ext cx="4868982" cy="1003708"/>
      </dsp:txXfrm>
    </dsp:sp>
    <dsp:sp modelId="{037E8BB2-2F62-4EE0-A830-4CB10C92F842}">
      <dsp:nvSpPr>
        <dsp:cNvPr id="0" name=""/>
        <dsp:cNvSpPr/>
      </dsp:nvSpPr>
      <dsp:spPr>
        <a:xfrm>
          <a:off x="0" y="1263492"/>
          <a:ext cx="4977578" cy="111230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a:t>A wide range of values.</a:t>
          </a:r>
        </a:p>
      </dsp:txBody>
      <dsp:txXfrm>
        <a:off x="54298" y="1317790"/>
        <a:ext cx="4868982" cy="1003708"/>
      </dsp:txXfrm>
    </dsp:sp>
    <dsp:sp modelId="{D17A7F62-EC06-43F2-9D3F-49BEDEA32E43}">
      <dsp:nvSpPr>
        <dsp:cNvPr id="0" name=""/>
        <dsp:cNvSpPr/>
      </dsp:nvSpPr>
      <dsp:spPr>
        <a:xfrm>
          <a:off x="0" y="2456436"/>
          <a:ext cx="4977578" cy="1112304"/>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NZ" sz="2800" kern="1200"/>
            <a:t>Spread Throughput and Storage evenly across logical partitions.</a:t>
          </a:r>
        </a:p>
      </dsp:txBody>
      <dsp:txXfrm>
        <a:off x="54298" y="2510734"/>
        <a:ext cx="4868982" cy="10037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B0850-54D2-4D5B-A3F4-B515DA20D247}">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9586BD-A806-4D09-B4E0-D829DDC19252}">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NZ" sz="4100" kern="1200"/>
            <a:t>Pick a partition key value that appears frequently as a filter.</a:t>
          </a:r>
        </a:p>
      </dsp:txBody>
      <dsp:txXfrm>
        <a:off x="585701" y="1066737"/>
        <a:ext cx="4337991" cy="2693452"/>
      </dsp:txXfrm>
    </dsp:sp>
    <dsp:sp modelId="{309460AB-68B6-4237-9865-73C7710BBC06}">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1EA2B-2022-4E51-B9EE-A859D0417AC4}">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NZ" sz="4100" kern="1200"/>
            <a:t>Use item id to ensure cardinality of partition keys.</a:t>
          </a:r>
        </a:p>
      </dsp:txBody>
      <dsp:txXfrm>
        <a:off x="6092527" y="1066737"/>
        <a:ext cx="4337991" cy="26934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26600-D7B2-4395-8CC4-CB5FCEEE18C6}">
      <dsp:nvSpPr>
        <dsp:cNvPr id="0" name=""/>
        <dsp:cNvSpPr/>
      </dsp:nvSpPr>
      <dsp:spPr>
        <a:xfrm>
          <a:off x="0" y="468614"/>
          <a:ext cx="3505494"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Container partitioned on ‘CityName’.</a:t>
          </a:r>
          <a:endParaRPr lang="en-NZ" sz="1700" kern="1200"/>
        </a:p>
      </dsp:txBody>
      <dsp:txXfrm>
        <a:off x="32967" y="501581"/>
        <a:ext cx="3439560" cy="609393"/>
      </dsp:txXfrm>
    </dsp:sp>
    <dsp:sp modelId="{061886F4-FD20-4DA4-87F9-E1669F69A134}">
      <dsp:nvSpPr>
        <dsp:cNvPr id="0" name=""/>
        <dsp:cNvSpPr/>
      </dsp:nvSpPr>
      <dsp:spPr>
        <a:xfrm>
          <a:off x="0" y="1192901"/>
          <a:ext cx="3505494"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Queries will filter to single physical partition.</a:t>
          </a:r>
          <a:endParaRPr lang="en-NZ" sz="1700" kern="1200" dirty="0"/>
        </a:p>
      </dsp:txBody>
      <dsp:txXfrm>
        <a:off x="32967" y="1225868"/>
        <a:ext cx="3439560" cy="609393"/>
      </dsp:txXfrm>
    </dsp:sp>
    <dsp:sp modelId="{8803ABC1-14C2-4658-8916-FD7B4EBE03AB}">
      <dsp:nvSpPr>
        <dsp:cNvPr id="0" name=""/>
        <dsp:cNvSpPr/>
      </dsp:nvSpPr>
      <dsp:spPr>
        <a:xfrm>
          <a:off x="0" y="1917189"/>
          <a:ext cx="3505494"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Adding additional filters to don’t change this.</a:t>
          </a:r>
          <a:endParaRPr lang="en-NZ" sz="1700" kern="1200"/>
        </a:p>
      </dsp:txBody>
      <dsp:txXfrm>
        <a:off x="32967" y="1950156"/>
        <a:ext cx="3439560" cy="609393"/>
      </dsp:txXfrm>
    </dsp:sp>
    <dsp:sp modelId="{8CB4795A-7ED7-46CE-A011-49342112CEDE}">
      <dsp:nvSpPr>
        <dsp:cNvPr id="0" name=""/>
        <dsp:cNvSpPr/>
      </dsp:nvSpPr>
      <dsp:spPr>
        <a:xfrm>
          <a:off x="0" y="2641477"/>
          <a:ext cx="3505494" cy="67532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Performing range filters on PK are not scoped to a single Physical Partition.</a:t>
          </a:r>
          <a:endParaRPr lang="en-NZ" sz="1700" kern="1200"/>
        </a:p>
      </dsp:txBody>
      <dsp:txXfrm>
        <a:off x="32967" y="2674444"/>
        <a:ext cx="3439560" cy="6093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7F18D-B9C9-41F9-8D8B-A687C7ABD96C}">
      <dsp:nvSpPr>
        <dsp:cNvPr id="0" name=""/>
        <dsp:cNvSpPr/>
      </dsp:nvSpPr>
      <dsp:spPr>
        <a:xfrm>
          <a:off x="0" y="49762"/>
          <a:ext cx="4944151" cy="87395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Queries that don’t filter on partition keys</a:t>
          </a:r>
          <a:endParaRPr lang="en-NZ" sz="2200" kern="1200"/>
        </a:p>
      </dsp:txBody>
      <dsp:txXfrm>
        <a:off x="42663" y="92425"/>
        <a:ext cx="4858825" cy="788627"/>
      </dsp:txXfrm>
    </dsp:sp>
    <dsp:sp modelId="{AE70ADD8-7F4A-47C3-84DF-9576D80AF11F}">
      <dsp:nvSpPr>
        <dsp:cNvPr id="0" name=""/>
        <dsp:cNvSpPr/>
      </dsp:nvSpPr>
      <dsp:spPr>
        <a:xfrm>
          <a:off x="0" y="987076"/>
          <a:ext cx="4944151" cy="87395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Queries must fan-out to all physical partitions.</a:t>
          </a:r>
          <a:endParaRPr lang="en-NZ" sz="2200" kern="1200"/>
        </a:p>
      </dsp:txBody>
      <dsp:txXfrm>
        <a:off x="42663" y="1029739"/>
        <a:ext cx="4858825" cy="788627"/>
      </dsp:txXfrm>
    </dsp:sp>
    <dsp:sp modelId="{852B9EE8-8217-4551-80E0-591625995020}">
      <dsp:nvSpPr>
        <dsp:cNvPr id="0" name=""/>
        <dsp:cNvSpPr/>
      </dsp:nvSpPr>
      <dsp:spPr>
        <a:xfrm>
          <a:off x="0" y="1924389"/>
          <a:ext cx="4944151" cy="87395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Effectively run the query against each physical partition.</a:t>
          </a:r>
          <a:endParaRPr lang="en-NZ" sz="2200" kern="1200"/>
        </a:p>
      </dsp:txBody>
      <dsp:txXfrm>
        <a:off x="42663" y="1967052"/>
        <a:ext cx="4858825" cy="788627"/>
      </dsp:txXfrm>
    </dsp:sp>
    <dsp:sp modelId="{5F283765-2FE6-49D8-83DA-4929F3CD3F70}">
      <dsp:nvSpPr>
        <dsp:cNvPr id="0" name=""/>
        <dsp:cNvSpPr/>
      </dsp:nvSpPr>
      <dsp:spPr>
        <a:xfrm>
          <a:off x="0" y="2861702"/>
          <a:ext cx="4944151" cy="873953"/>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Must wait for each query to finish before getting result.</a:t>
          </a:r>
          <a:endParaRPr lang="en-NZ" sz="2200" kern="1200"/>
        </a:p>
      </dsp:txBody>
      <dsp:txXfrm>
        <a:off x="42663" y="2904365"/>
        <a:ext cx="4858825"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EAB71-F410-4C8E-9593-26CFB97BAD96}">
      <dsp:nvSpPr>
        <dsp:cNvPr id="0" name=""/>
        <dsp:cNvSpPr/>
      </dsp:nvSpPr>
      <dsp:spPr>
        <a:xfrm>
          <a:off x="0" y="51468"/>
          <a:ext cx="4706803" cy="87395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Not entirely! Some are ok </a:t>
          </a:r>
          <a:r>
            <a:rPr lang="en-NZ" sz="2200" kern="1200">
              <a:sym typeface="Wingdings" panose="05000000000000000000" pitchFamily="2" charset="2"/>
            </a:rPr>
            <a:t></a:t>
          </a:r>
          <a:endParaRPr lang="en-NZ" sz="2200" kern="1200"/>
        </a:p>
      </dsp:txBody>
      <dsp:txXfrm>
        <a:off x="42663" y="94131"/>
        <a:ext cx="4621477" cy="788627"/>
      </dsp:txXfrm>
    </dsp:sp>
    <dsp:sp modelId="{ECC903C7-035D-4DC2-9688-84A8BF68AEE3}">
      <dsp:nvSpPr>
        <dsp:cNvPr id="0" name=""/>
        <dsp:cNvSpPr/>
      </dsp:nvSpPr>
      <dsp:spPr>
        <a:xfrm>
          <a:off x="0" y="988781"/>
          <a:ext cx="4706803" cy="87395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Highly likely we will have to do X-Partition Queries.</a:t>
          </a:r>
        </a:p>
      </dsp:txBody>
      <dsp:txXfrm>
        <a:off x="42663" y="1031444"/>
        <a:ext cx="4621477" cy="788627"/>
      </dsp:txXfrm>
    </dsp:sp>
    <dsp:sp modelId="{F7488135-69F2-4D1E-9998-914893072C03}">
      <dsp:nvSpPr>
        <dsp:cNvPr id="0" name=""/>
        <dsp:cNvSpPr/>
      </dsp:nvSpPr>
      <dsp:spPr>
        <a:xfrm>
          <a:off x="0" y="1926094"/>
          <a:ext cx="4706803" cy="87395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Can optimize X-Partition queries using client SDKs.</a:t>
          </a:r>
        </a:p>
      </dsp:txBody>
      <dsp:txXfrm>
        <a:off x="42663" y="1968757"/>
        <a:ext cx="4621477" cy="788627"/>
      </dsp:txXfrm>
    </dsp:sp>
    <dsp:sp modelId="{02F71853-916B-4A1C-A363-874929A64AE0}">
      <dsp:nvSpPr>
        <dsp:cNvPr id="0" name=""/>
        <dsp:cNvSpPr/>
      </dsp:nvSpPr>
      <dsp:spPr>
        <a:xfrm>
          <a:off x="0" y="2863408"/>
          <a:ext cx="4706803" cy="87395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Should avoid with large containers.</a:t>
          </a:r>
        </a:p>
      </dsp:txBody>
      <dsp:txXfrm>
        <a:off x="42663" y="2906071"/>
        <a:ext cx="4621477" cy="78862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CED51-B2A1-4297-A943-AEB20D610E43}">
      <dsp:nvSpPr>
        <dsp:cNvPr id="0" name=""/>
        <dsp:cNvSpPr/>
      </dsp:nvSpPr>
      <dsp:spPr>
        <a:xfrm>
          <a:off x="0" y="232159"/>
          <a:ext cx="4706803" cy="50368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Hard limit.</a:t>
          </a:r>
        </a:p>
      </dsp:txBody>
      <dsp:txXfrm>
        <a:off x="24588" y="256747"/>
        <a:ext cx="4657627" cy="454509"/>
      </dsp:txXfrm>
    </dsp:sp>
    <dsp:sp modelId="{52E15959-8E17-4637-8EED-7CDE134F1E20}">
      <dsp:nvSpPr>
        <dsp:cNvPr id="0" name=""/>
        <dsp:cNvSpPr/>
      </dsp:nvSpPr>
      <dsp:spPr>
        <a:xfrm>
          <a:off x="0" y="796325"/>
          <a:ext cx="4706803" cy="50368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Pay for provisioned RU/s per hour.</a:t>
          </a:r>
        </a:p>
      </dsp:txBody>
      <dsp:txXfrm>
        <a:off x="24588" y="820913"/>
        <a:ext cx="4657627" cy="454509"/>
      </dsp:txXfrm>
    </dsp:sp>
    <dsp:sp modelId="{20EA6C6B-D2E3-4224-970C-BB19CCDA92BB}">
      <dsp:nvSpPr>
        <dsp:cNvPr id="0" name=""/>
        <dsp:cNvSpPr/>
      </dsp:nvSpPr>
      <dsp:spPr>
        <a:xfrm>
          <a:off x="0" y="1360490"/>
          <a:ext cx="4706803" cy="50368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Increments of 100 RU/s</a:t>
          </a:r>
        </a:p>
      </dsp:txBody>
      <dsp:txXfrm>
        <a:off x="24588" y="1385078"/>
        <a:ext cx="4657627" cy="454509"/>
      </dsp:txXfrm>
    </dsp:sp>
    <dsp:sp modelId="{EEC75E19-76DD-446A-8371-14118DADE5E4}">
      <dsp:nvSpPr>
        <dsp:cNvPr id="0" name=""/>
        <dsp:cNvSpPr/>
      </dsp:nvSpPr>
      <dsp:spPr>
        <a:xfrm>
          <a:off x="0" y="1924654"/>
          <a:ext cx="4706803" cy="50368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Capacity Planning Required.</a:t>
          </a:r>
        </a:p>
      </dsp:txBody>
      <dsp:txXfrm>
        <a:off x="24588" y="1949242"/>
        <a:ext cx="4657627" cy="454509"/>
      </dsp:txXfrm>
    </dsp:sp>
    <dsp:sp modelId="{1F77616F-715C-4509-97DA-5DB7B2C9DF34}">
      <dsp:nvSpPr>
        <dsp:cNvPr id="0" name=""/>
        <dsp:cNvSpPr/>
      </dsp:nvSpPr>
      <dsp:spPr>
        <a:xfrm>
          <a:off x="0" y="2488820"/>
          <a:ext cx="4706803" cy="50368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Rate Limiting if consumption &gt; capacity.</a:t>
          </a:r>
        </a:p>
      </dsp:txBody>
      <dsp:txXfrm>
        <a:off x="24588" y="2513408"/>
        <a:ext cx="4657627" cy="454509"/>
      </dsp:txXfrm>
    </dsp:sp>
    <dsp:sp modelId="{3D7CD516-553A-4F55-A690-493E30F8806E}">
      <dsp:nvSpPr>
        <dsp:cNvPr id="0" name=""/>
        <dsp:cNvSpPr/>
      </dsp:nvSpPr>
      <dsp:spPr>
        <a:xfrm>
          <a:off x="0" y="3052985"/>
          <a:ext cx="4706803" cy="50368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NZ" sz="2100" kern="1200"/>
            <a:t>Best for stable, predictable workloads</a:t>
          </a:r>
        </a:p>
      </dsp:txBody>
      <dsp:txXfrm>
        <a:off x="24588" y="3077573"/>
        <a:ext cx="4657627" cy="4545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726C5-B065-4A2D-A77C-9BD1F08705EE}">
      <dsp:nvSpPr>
        <dsp:cNvPr id="0" name=""/>
        <dsp:cNvSpPr/>
      </dsp:nvSpPr>
      <dsp:spPr>
        <a:xfrm>
          <a:off x="0" y="83825"/>
          <a:ext cx="4977578" cy="111881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a:t>Strategize how you will query your data and model your data accordingly.</a:t>
          </a:r>
        </a:p>
      </dsp:txBody>
      <dsp:txXfrm>
        <a:off x="54616" y="138441"/>
        <a:ext cx="4868346" cy="1009580"/>
      </dsp:txXfrm>
    </dsp:sp>
    <dsp:sp modelId="{D801A363-B1A7-47FC-9636-A34105018BCA}">
      <dsp:nvSpPr>
        <dsp:cNvPr id="0" name=""/>
        <dsp:cNvSpPr/>
      </dsp:nvSpPr>
      <dsp:spPr>
        <a:xfrm>
          <a:off x="0" y="1260238"/>
          <a:ext cx="4977578" cy="111881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a:t>Pick a partition key that evenly distributes to achieve optimal scale.</a:t>
          </a:r>
        </a:p>
      </dsp:txBody>
      <dsp:txXfrm>
        <a:off x="54616" y="1314854"/>
        <a:ext cx="4868346" cy="1009580"/>
      </dsp:txXfrm>
    </dsp:sp>
    <dsp:sp modelId="{12683513-EA61-4DF8-8E32-48A6D1CA9AEA}">
      <dsp:nvSpPr>
        <dsp:cNvPr id="0" name=""/>
        <dsp:cNvSpPr/>
      </dsp:nvSpPr>
      <dsp:spPr>
        <a:xfrm>
          <a:off x="0" y="2436650"/>
          <a:ext cx="4977578" cy="1118812"/>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a:t>Explore free + Serverless throughput options in Dev to formulate how much throughput you will need.</a:t>
          </a:r>
        </a:p>
      </dsp:txBody>
      <dsp:txXfrm>
        <a:off x="54616" y="2491266"/>
        <a:ext cx="4868346" cy="10095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AADD8-2391-420F-AC22-547DC4F2C9A7}">
      <dsp:nvSpPr>
        <dsp:cNvPr id="0" name=""/>
        <dsp:cNvSpPr/>
      </dsp:nvSpPr>
      <dsp:spPr>
        <a:xfrm>
          <a:off x="0" y="45136"/>
          <a:ext cx="4977578" cy="64759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NZ" sz="2700" kern="1200">
              <a:hlinkClick xmlns:r="http://schemas.openxmlformats.org/officeDocument/2006/relationships" r:id="rId1"/>
            </a:rPr>
            <a:t>https://gotcosmos.com/</a:t>
          </a:r>
          <a:endParaRPr lang="en-NZ" sz="2700" kern="1200"/>
        </a:p>
      </dsp:txBody>
      <dsp:txXfrm>
        <a:off x="31613" y="76749"/>
        <a:ext cx="4914352" cy="584369"/>
      </dsp:txXfrm>
    </dsp:sp>
    <dsp:sp modelId="{E94AE043-95F4-4EC9-BFED-977B1ED553C9}">
      <dsp:nvSpPr>
        <dsp:cNvPr id="0" name=""/>
        <dsp:cNvSpPr/>
      </dsp:nvSpPr>
      <dsp:spPr>
        <a:xfrm>
          <a:off x="0" y="770491"/>
          <a:ext cx="4977578" cy="64759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NZ" sz="2700" kern="1200">
              <a:hlinkClick xmlns:r="http://schemas.openxmlformats.org/officeDocument/2006/relationships" r:id="rId2"/>
            </a:rPr>
            <a:t>Data Modeling in Cosmos DB</a:t>
          </a:r>
          <a:endParaRPr lang="en-NZ" sz="2700" kern="1200"/>
        </a:p>
      </dsp:txBody>
      <dsp:txXfrm>
        <a:off x="31613" y="802104"/>
        <a:ext cx="4914352" cy="584369"/>
      </dsp:txXfrm>
    </dsp:sp>
    <dsp:sp modelId="{9FE8FE43-2712-473E-9522-08E2EFCD3566}">
      <dsp:nvSpPr>
        <dsp:cNvPr id="0" name=""/>
        <dsp:cNvSpPr/>
      </dsp:nvSpPr>
      <dsp:spPr>
        <a:xfrm>
          <a:off x="0" y="1495847"/>
          <a:ext cx="4977578" cy="64759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NZ" sz="2700" kern="1200">
              <a:hlinkClick xmlns:r="http://schemas.openxmlformats.org/officeDocument/2006/relationships" r:id="rId3"/>
            </a:rPr>
            <a:t>Throughput</a:t>
          </a:r>
          <a:endParaRPr lang="en-NZ" sz="2700" kern="1200"/>
        </a:p>
      </dsp:txBody>
      <dsp:txXfrm>
        <a:off x="31613" y="1527460"/>
        <a:ext cx="4914352" cy="584369"/>
      </dsp:txXfrm>
    </dsp:sp>
    <dsp:sp modelId="{3A66D76D-485A-4636-9B67-BEDA985BB776}">
      <dsp:nvSpPr>
        <dsp:cNvPr id="0" name=""/>
        <dsp:cNvSpPr/>
      </dsp:nvSpPr>
      <dsp:spPr>
        <a:xfrm>
          <a:off x="0" y="2221202"/>
          <a:ext cx="4977578" cy="64759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NZ" sz="2700" kern="1200">
              <a:hlinkClick xmlns:r="http://schemas.openxmlformats.org/officeDocument/2006/relationships" r:id="rId4"/>
            </a:rPr>
            <a:t>Partitioning</a:t>
          </a:r>
          <a:endParaRPr lang="en-NZ" sz="2700" kern="1200"/>
        </a:p>
      </dsp:txBody>
      <dsp:txXfrm>
        <a:off x="31613" y="2252815"/>
        <a:ext cx="4914352" cy="584369"/>
      </dsp:txXfrm>
    </dsp:sp>
    <dsp:sp modelId="{1FECA34B-299A-4568-8C7A-6BF17D03665E}">
      <dsp:nvSpPr>
        <dsp:cNvPr id="0" name=""/>
        <dsp:cNvSpPr/>
      </dsp:nvSpPr>
      <dsp:spPr>
        <a:xfrm>
          <a:off x="0" y="2946557"/>
          <a:ext cx="4977578" cy="64759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NZ" sz="2700" kern="1200">
              <a:hlinkClick xmlns:r="http://schemas.openxmlformats.org/officeDocument/2006/relationships" r:id="rId5"/>
            </a:rPr>
            <a:t>Azure Cosmos DB Workshops</a:t>
          </a:r>
          <a:endParaRPr lang="en-NZ" sz="2700" kern="1200"/>
        </a:p>
      </dsp:txBody>
      <dsp:txXfrm>
        <a:off x="31613" y="2978170"/>
        <a:ext cx="4914352"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6DA92-D9F4-4359-BACA-6E3F99C4CE97}">
      <dsp:nvSpPr>
        <dsp:cNvPr id="0" name=""/>
        <dsp:cNvSpPr/>
      </dsp:nvSpPr>
      <dsp:spPr>
        <a:xfrm>
          <a:off x="0" y="78234"/>
          <a:ext cx="4977578" cy="527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What is Azure Cosmos DB?</a:t>
          </a:r>
        </a:p>
      </dsp:txBody>
      <dsp:txXfrm>
        <a:off x="25759" y="103993"/>
        <a:ext cx="4926060" cy="476152"/>
      </dsp:txXfrm>
    </dsp:sp>
    <dsp:sp modelId="{57DED17B-8FA2-41E9-B146-B2C42AEAA9D4}">
      <dsp:nvSpPr>
        <dsp:cNvPr id="0" name=""/>
        <dsp:cNvSpPr/>
      </dsp:nvSpPr>
      <dsp:spPr>
        <a:xfrm>
          <a:off x="0" y="669264"/>
          <a:ext cx="4977578" cy="527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What can we use it for?</a:t>
          </a:r>
        </a:p>
      </dsp:txBody>
      <dsp:txXfrm>
        <a:off x="25759" y="695023"/>
        <a:ext cx="4926060" cy="476152"/>
      </dsp:txXfrm>
    </dsp:sp>
    <dsp:sp modelId="{CB2C7945-E280-45B8-A438-EC5BEF9F01DC}">
      <dsp:nvSpPr>
        <dsp:cNvPr id="0" name=""/>
        <dsp:cNvSpPr/>
      </dsp:nvSpPr>
      <dsp:spPr>
        <a:xfrm>
          <a:off x="0" y="1260294"/>
          <a:ext cx="4977578" cy="527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Data Modelling.</a:t>
          </a:r>
        </a:p>
      </dsp:txBody>
      <dsp:txXfrm>
        <a:off x="25759" y="1286053"/>
        <a:ext cx="4926060" cy="476152"/>
      </dsp:txXfrm>
    </dsp:sp>
    <dsp:sp modelId="{7B95F334-B214-4E07-8B83-A6895B824A61}">
      <dsp:nvSpPr>
        <dsp:cNvPr id="0" name=""/>
        <dsp:cNvSpPr/>
      </dsp:nvSpPr>
      <dsp:spPr>
        <a:xfrm>
          <a:off x="0" y="1851324"/>
          <a:ext cx="4977578" cy="527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Partitioning in Cosmos DB</a:t>
          </a:r>
        </a:p>
      </dsp:txBody>
      <dsp:txXfrm>
        <a:off x="25759" y="1877083"/>
        <a:ext cx="4926060" cy="476152"/>
      </dsp:txXfrm>
    </dsp:sp>
    <dsp:sp modelId="{D737056D-536A-4049-86CD-A01CFE3C8309}">
      <dsp:nvSpPr>
        <dsp:cNvPr id="0" name=""/>
        <dsp:cNvSpPr/>
      </dsp:nvSpPr>
      <dsp:spPr>
        <a:xfrm>
          <a:off x="0" y="2442354"/>
          <a:ext cx="4977578" cy="527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Understanding Throughput in Cosmos DB.</a:t>
          </a:r>
        </a:p>
      </dsp:txBody>
      <dsp:txXfrm>
        <a:off x="25759" y="2468113"/>
        <a:ext cx="4926060" cy="476152"/>
      </dsp:txXfrm>
    </dsp:sp>
    <dsp:sp modelId="{755BA33E-6144-4CE5-9615-76B4EC29C631}">
      <dsp:nvSpPr>
        <dsp:cNvPr id="0" name=""/>
        <dsp:cNvSpPr/>
      </dsp:nvSpPr>
      <dsp:spPr>
        <a:xfrm>
          <a:off x="0" y="3033384"/>
          <a:ext cx="4977578" cy="52767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NZ" sz="2200" kern="1200"/>
            <a:t>Q&amp;A</a:t>
          </a:r>
        </a:p>
      </dsp:txBody>
      <dsp:txXfrm>
        <a:off x="25759" y="3059143"/>
        <a:ext cx="4926060"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143EF-FE48-4C0D-A3C8-855D58539D68}">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9879EA-6CE8-4D92-812C-689BCF20C218}">
      <dsp:nvSpPr>
        <dsp:cNvPr id="0" name=""/>
        <dsp:cNvSpPr/>
      </dsp:nvSpPr>
      <dsp:spPr>
        <a:xfrm>
          <a:off x="604289" y="435133"/>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78740" rIns="78740" bIns="78740" numCol="1" spcCol="1270" anchor="ctr" anchorCtr="0">
          <a:noAutofit/>
        </a:bodyPr>
        <a:lstStyle/>
        <a:p>
          <a:pPr marL="0" lvl="0" indent="0" algn="l" defTabSz="1377950">
            <a:lnSpc>
              <a:spcPct val="90000"/>
            </a:lnSpc>
            <a:spcBef>
              <a:spcPct val="0"/>
            </a:spcBef>
            <a:spcAft>
              <a:spcPct val="35000"/>
            </a:spcAft>
            <a:buNone/>
          </a:pPr>
          <a:r>
            <a:rPr lang="en-NZ" sz="3100" kern="1200"/>
            <a:t>Why should I care about data modelling in Cosmos DB?</a:t>
          </a:r>
        </a:p>
      </dsp:txBody>
      <dsp:txXfrm>
        <a:off x="604289" y="435133"/>
        <a:ext cx="9851585" cy="870267"/>
      </dsp:txXfrm>
    </dsp:sp>
    <dsp:sp modelId="{BB9C9FF8-C276-4EF7-8F74-BCDCA2ABD826}">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97FB25-773D-430C-8356-FC304360EE85}">
      <dsp:nvSpPr>
        <dsp:cNvPr id="0" name=""/>
        <dsp:cNvSpPr/>
      </dsp:nvSpPr>
      <dsp:spPr>
        <a:xfrm>
          <a:off x="920631" y="1740535"/>
          <a:ext cx="9535243"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78740" rIns="78740" bIns="78740" numCol="1" spcCol="1270" anchor="ctr" anchorCtr="0">
          <a:noAutofit/>
        </a:bodyPr>
        <a:lstStyle/>
        <a:p>
          <a:pPr marL="0" lvl="0" indent="0" algn="l" defTabSz="1377950">
            <a:lnSpc>
              <a:spcPct val="90000"/>
            </a:lnSpc>
            <a:spcBef>
              <a:spcPct val="0"/>
            </a:spcBef>
            <a:spcAft>
              <a:spcPct val="35000"/>
            </a:spcAft>
            <a:buNone/>
          </a:pPr>
          <a:r>
            <a:rPr lang="en-NZ" sz="3100" kern="1200"/>
            <a:t>How is it different to relational database modelling?</a:t>
          </a:r>
        </a:p>
      </dsp:txBody>
      <dsp:txXfrm>
        <a:off x="920631" y="1740535"/>
        <a:ext cx="9535243" cy="870267"/>
      </dsp:txXfrm>
    </dsp:sp>
    <dsp:sp modelId="{100D2CCF-70B0-4D95-8965-A1F0C49B5059}">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B5E70D-7A27-4E56-A35F-ED06410BFBDA}">
      <dsp:nvSpPr>
        <dsp:cNvPr id="0" name=""/>
        <dsp:cNvSpPr/>
      </dsp:nvSpPr>
      <dsp:spPr>
        <a:xfrm>
          <a:off x="604289" y="3045936"/>
          <a:ext cx="98515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78740" rIns="78740" bIns="78740" numCol="1" spcCol="1270" anchor="ctr" anchorCtr="0">
          <a:noAutofit/>
        </a:bodyPr>
        <a:lstStyle/>
        <a:p>
          <a:pPr marL="0" lvl="0" indent="0" algn="l" defTabSz="1377950">
            <a:lnSpc>
              <a:spcPct val="90000"/>
            </a:lnSpc>
            <a:spcBef>
              <a:spcPct val="0"/>
            </a:spcBef>
            <a:spcAft>
              <a:spcPct val="35000"/>
            </a:spcAft>
            <a:buNone/>
          </a:pPr>
          <a:r>
            <a:rPr lang="en-NZ" sz="3100" kern="1200"/>
            <a:t>How do we express relationships in our data?</a:t>
          </a:r>
        </a:p>
      </dsp:txBody>
      <dsp:txXfrm>
        <a:off x="604289" y="3045936"/>
        <a:ext cx="9851585" cy="870267"/>
      </dsp:txXfrm>
    </dsp:sp>
    <dsp:sp modelId="{FD323045-652C-4510-B193-3E373375FE4A}">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7E23-A375-46DD-A76D-3FF12BDE81C0}">
      <dsp:nvSpPr>
        <dsp:cNvPr id="0" name=""/>
        <dsp:cNvSpPr/>
      </dsp:nvSpPr>
      <dsp:spPr>
        <a:xfrm>
          <a:off x="0" y="30539"/>
          <a:ext cx="3605571"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Normalizing data avoids storing redundant data.</a:t>
          </a:r>
          <a:endParaRPr lang="en-NZ" sz="1600" kern="1200"/>
        </a:p>
      </dsp:txBody>
      <dsp:txXfrm>
        <a:off x="43693" y="74232"/>
        <a:ext cx="3518185" cy="807664"/>
      </dsp:txXfrm>
    </dsp:sp>
    <dsp:sp modelId="{D0257D8A-3C49-42AC-BC85-704AB3A9648D}">
      <dsp:nvSpPr>
        <dsp:cNvPr id="0" name=""/>
        <dsp:cNvSpPr/>
      </dsp:nvSpPr>
      <dsp:spPr>
        <a:xfrm>
          <a:off x="0" y="971669"/>
          <a:ext cx="3605571"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Refer to other data.</a:t>
          </a:r>
          <a:endParaRPr lang="en-NZ" sz="1600" kern="1200"/>
        </a:p>
      </dsp:txBody>
      <dsp:txXfrm>
        <a:off x="43693" y="1015362"/>
        <a:ext cx="3518185" cy="807664"/>
      </dsp:txXfrm>
    </dsp:sp>
    <dsp:sp modelId="{F87DD452-2AE9-4434-A256-C53DC9D5EDF2}">
      <dsp:nvSpPr>
        <dsp:cNvPr id="0" name=""/>
        <dsp:cNvSpPr/>
      </dsp:nvSpPr>
      <dsp:spPr>
        <a:xfrm>
          <a:off x="0" y="1912800"/>
          <a:ext cx="3605571"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Implement Joins to denormalize the data back to us.</a:t>
          </a:r>
          <a:endParaRPr lang="en-NZ" sz="1600" kern="1200"/>
        </a:p>
      </dsp:txBody>
      <dsp:txXfrm>
        <a:off x="43693" y="1956493"/>
        <a:ext cx="3518185" cy="807664"/>
      </dsp:txXfrm>
    </dsp:sp>
    <dsp:sp modelId="{D8A39B85-A0A5-4259-906B-E2E893CCD090}">
      <dsp:nvSpPr>
        <dsp:cNvPr id="0" name=""/>
        <dsp:cNvSpPr/>
      </dsp:nvSpPr>
      <dsp:spPr>
        <a:xfrm>
          <a:off x="0" y="2853930"/>
          <a:ext cx="3605571"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Updating information would require write operations across different individual tables.</a:t>
          </a:r>
          <a:endParaRPr lang="en-NZ" sz="1600" kern="1200"/>
        </a:p>
      </dsp:txBody>
      <dsp:txXfrm>
        <a:off x="43693" y="2897623"/>
        <a:ext cx="3518185" cy="807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98646-420D-437A-AAEB-8296909D909F}">
      <dsp:nvSpPr>
        <dsp:cNvPr id="0" name=""/>
        <dsp:cNvSpPr/>
      </dsp:nvSpPr>
      <dsp:spPr>
        <a:xfrm>
          <a:off x="679050" y="578771"/>
          <a:ext cx="1887187" cy="1887187"/>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98DA3788-BEE4-455A-8567-784F32DC9C46}">
      <dsp:nvSpPr>
        <dsp:cNvPr id="0" name=""/>
        <dsp:cNvSpPr/>
      </dsp:nvSpPr>
      <dsp:spPr>
        <a:xfrm>
          <a:off x="1081237" y="9809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257CD8-3832-43F7-9806-6E3D8A568339}">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dirty="0"/>
            <a:t>No support for JOINs across containers</a:t>
          </a:r>
          <a:endParaRPr lang="en-US" sz="2400" kern="1200" dirty="0"/>
        </a:p>
      </dsp:txBody>
      <dsp:txXfrm>
        <a:off x="75768" y="3053772"/>
        <a:ext cx="3093750" cy="720000"/>
      </dsp:txXfrm>
    </dsp:sp>
    <dsp:sp modelId="{BC37C384-718A-4F2C-8CAE-0AC799C701BD}">
      <dsp:nvSpPr>
        <dsp:cNvPr id="0" name=""/>
        <dsp:cNvSpPr/>
      </dsp:nvSpPr>
      <dsp:spPr>
        <a:xfrm>
          <a:off x="4314206" y="578771"/>
          <a:ext cx="1887187" cy="1887187"/>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7156A6E6-05BB-4051-BC2F-56AE4C2C8E81}">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3F2819-4EF7-4534-8D4C-6598CD88E438}">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Throughput considerations.</a:t>
          </a:r>
          <a:endParaRPr lang="en-US" sz="2400" kern="1200"/>
        </a:p>
      </dsp:txBody>
      <dsp:txXfrm>
        <a:off x="3710925" y="3053772"/>
        <a:ext cx="3093750" cy="720000"/>
      </dsp:txXfrm>
    </dsp:sp>
    <dsp:sp modelId="{FEBF2BED-8F41-47D5-A7C7-E237F98A189F}">
      <dsp:nvSpPr>
        <dsp:cNvPr id="0" name=""/>
        <dsp:cNvSpPr/>
      </dsp:nvSpPr>
      <dsp:spPr>
        <a:xfrm>
          <a:off x="7949362" y="578771"/>
          <a:ext cx="1887187" cy="1887187"/>
        </a:xfrm>
        <a:prstGeom prst="round2DiagRect">
          <a:avLst>
            <a:gd name="adj1" fmla="val 29727"/>
            <a:gd name="adj2" fmla="val 0"/>
          </a:avLst>
        </a:prstGeom>
        <a:solidFill>
          <a:srgbClr val="0070C0"/>
        </a:solidFill>
        <a:ln>
          <a:noFill/>
        </a:ln>
        <a:effectLst/>
      </dsp:spPr>
      <dsp:style>
        <a:lnRef idx="0">
          <a:scrgbClr r="0" g="0" b="0"/>
        </a:lnRef>
        <a:fillRef idx="1">
          <a:scrgbClr r="0" g="0" b="0"/>
        </a:fillRef>
        <a:effectRef idx="0">
          <a:scrgbClr r="0" g="0" b="0"/>
        </a:effectRef>
        <a:fontRef idx="minor"/>
      </dsp:style>
    </dsp:sp>
    <dsp:sp modelId="{A1AC5328-D269-4821-AF20-CE5B538EAA27}">
      <dsp:nvSpPr>
        <dsp:cNvPr id="0" name=""/>
        <dsp:cNvSpPr/>
      </dsp:nvSpPr>
      <dsp:spPr>
        <a:xfrm>
          <a:off x="8351550" y="980959"/>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3BEF1A-E065-4DBC-BE93-4F47583844F2}">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Multiple, Messy Operations.</a:t>
          </a:r>
          <a:endParaRPr lang="en-US" sz="2400" kern="1200"/>
        </a:p>
      </dsp:txBody>
      <dsp:txXfrm>
        <a:off x="7346081" y="3053772"/>
        <a:ext cx="309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22B90-57D2-43AE-BC41-A5C4ABFD3E9B}">
      <dsp:nvSpPr>
        <dsp:cNvPr id="0" name=""/>
        <dsp:cNvSpPr/>
      </dsp:nvSpPr>
      <dsp:spPr>
        <a:xfrm rot="10800000">
          <a:off x="1983253" y="3129"/>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Embedding</a:t>
          </a:r>
        </a:p>
      </dsp:txBody>
      <dsp:txXfrm rot="10800000">
        <a:off x="2205143" y="3129"/>
        <a:ext cx="6770984" cy="887561"/>
      </dsp:txXfrm>
    </dsp:sp>
    <dsp:sp modelId="{DC7F629A-73BE-4FF0-B526-B7FE90B51A41}">
      <dsp:nvSpPr>
        <dsp:cNvPr id="0" name=""/>
        <dsp:cNvSpPr/>
      </dsp:nvSpPr>
      <dsp:spPr>
        <a:xfrm>
          <a:off x="1539472" y="3129"/>
          <a:ext cx="887561" cy="88756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BF9AE2-6C3A-445E-BB0E-B49088ED793F}">
      <dsp:nvSpPr>
        <dsp:cNvPr id="0" name=""/>
        <dsp:cNvSpPr/>
      </dsp:nvSpPr>
      <dsp:spPr>
        <a:xfrm rot="10800000">
          <a:off x="1983253" y="1155635"/>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Referencing</a:t>
          </a:r>
        </a:p>
      </dsp:txBody>
      <dsp:txXfrm rot="10800000">
        <a:off x="2205143" y="1155635"/>
        <a:ext cx="6770984" cy="887561"/>
      </dsp:txXfrm>
    </dsp:sp>
    <dsp:sp modelId="{B6166056-78BD-4432-8D11-9BAFC6557F4F}">
      <dsp:nvSpPr>
        <dsp:cNvPr id="0" name=""/>
        <dsp:cNvSpPr/>
      </dsp:nvSpPr>
      <dsp:spPr>
        <a:xfrm>
          <a:off x="1539472" y="1155635"/>
          <a:ext cx="887561" cy="887561"/>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A1DEEC-D9F7-476B-BA31-8A76C77A000A}">
      <dsp:nvSpPr>
        <dsp:cNvPr id="0" name=""/>
        <dsp:cNvSpPr/>
      </dsp:nvSpPr>
      <dsp:spPr>
        <a:xfrm rot="10800000">
          <a:off x="1983253" y="2308140"/>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Hybrid</a:t>
          </a:r>
        </a:p>
      </dsp:txBody>
      <dsp:txXfrm rot="10800000">
        <a:off x="2205143" y="2308140"/>
        <a:ext cx="6770984" cy="887561"/>
      </dsp:txXfrm>
    </dsp:sp>
    <dsp:sp modelId="{63D41415-A8C0-42CA-B6FE-8895A131886C}">
      <dsp:nvSpPr>
        <dsp:cNvPr id="0" name=""/>
        <dsp:cNvSpPr/>
      </dsp:nvSpPr>
      <dsp:spPr>
        <a:xfrm>
          <a:off x="1539472" y="2308140"/>
          <a:ext cx="887561" cy="887561"/>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3AD960-BDF9-4527-B72F-46293AB687E6}">
      <dsp:nvSpPr>
        <dsp:cNvPr id="0" name=""/>
        <dsp:cNvSpPr/>
      </dsp:nvSpPr>
      <dsp:spPr>
        <a:xfrm rot="10800000">
          <a:off x="1983253" y="3460646"/>
          <a:ext cx="6992874" cy="887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NZ" sz="4100" kern="1200"/>
            <a:t>Document Types</a:t>
          </a:r>
        </a:p>
      </dsp:txBody>
      <dsp:txXfrm rot="10800000">
        <a:off x="2205143" y="3460646"/>
        <a:ext cx="6770984" cy="887561"/>
      </dsp:txXfrm>
    </dsp:sp>
    <dsp:sp modelId="{10987A9E-2A33-4B4A-AF81-7FC9DAFA1958}">
      <dsp:nvSpPr>
        <dsp:cNvPr id="0" name=""/>
        <dsp:cNvSpPr/>
      </dsp:nvSpPr>
      <dsp:spPr>
        <a:xfrm>
          <a:off x="1539472" y="3460646"/>
          <a:ext cx="887561" cy="88756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7230E-2E4F-4703-BDCF-9E33F0788ECE}">
      <dsp:nvSpPr>
        <dsp:cNvPr id="0" name=""/>
        <dsp:cNvSpPr/>
      </dsp:nvSpPr>
      <dsp:spPr>
        <a:xfrm rot="10800000">
          <a:off x="1936811" y="2205"/>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Contained Relationships between entities.</a:t>
          </a:r>
        </a:p>
      </dsp:txBody>
      <dsp:txXfrm rot="10800000">
        <a:off x="2112259" y="2205"/>
        <a:ext cx="6817426" cy="701793"/>
      </dsp:txXfrm>
    </dsp:sp>
    <dsp:sp modelId="{94C83D92-0A28-4284-9B5F-218C24F991A5}">
      <dsp:nvSpPr>
        <dsp:cNvPr id="0" name=""/>
        <dsp:cNvSpPr/>
      </dsp:nvSpPr>
      <dsp:spPr>
        <a:xfrm>
          <a:off x="1585914" y="2205"/>
          <a:ext cx="701793" cy="70179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8AC1D8-3553-49F2-9325-1A7052321A25}">
      <dsp:nvSpPr>
        <dsp:cNvPr id="0" name=""/>
        <dsp:cNvSpPr/>
      </dsp:nvSpPr>
      <dsp:spPr>
        <a:xfrm rot="10800000">
          <a:off x="1936811" y="913488"/>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One-to-few relationships between entities.</a:t>
          </a:r>
        </a:p>
      </dsp:txBody>
      <dsp:txXfrm rot="10800000">
        <a:off x="2112259" y="913488"/>
        <a:ext cx="6817426" cy="701793"/>
      </dsp:txXfrm>
    </dsp:sp>
    <dsp:sp modelId="{07457A52-6A40-4C4F-B272-E9B376CD94AC}">
      <dsp:nvSpPr>
        <dsp:cNvPr id="0" name=""/>
        <dsp:cNvSpPr/>
      </dsp:nvSpPr>
      <dsp:spPr>
        <a:xfrm>
          <a:off x="1585914" y="913488"/>
          <a:ext cx="701793" cy="70179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820506-31A0-496F-AF98-20534122FBD8}">
      <dsp:nvSpPr>
        <dsp:cNvPr id="0" name=""/>
        <dsp:cNvSpPr/>
      </dsp:nvSpPr>
      <dsp:spPr>
        <a:xfrm rot="10800000">
          <a:off x="1936811" y="1824772"/>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Embedded data changes infrequently.</a:t>
          </a:r>
        </a:p>
      </dsp:txBody>
      <dsp:txXfrm rot="10800000">
        <a:off x="2112259" y="1824772"/>
        <a:ext cx="6817426" cy="701793"/>
      </dsp:txXfrm>
    </dsp:sp>
    <dsp:sp modelId="{7B497B89-C03F-4A4C-A67F-A6AB96FAED96}">
      <dsp:nvSpPr>
        <dsp:cNvPr id="0" name=""/>
        <dsp:cNvSpPr/>
      </dsp:nvSpPr>
      <dsp:spPr>
        <a:xfrm>
          <a:off x="1585914" y="1824772"/>
          <a:ext cx="701793" cy="70179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791DFC-B2F7-4271-A266-CD478184165D}">
      <dsp:nvSpPr>
        <dsp:cNvPr id="0" name=""/>
        <dsp:cNvSpPr/>
      </dsp:nvSpPr>
      <dsp:spPr>
        <a:xfrm rot="10800000">
          <a:off x="1936811" y="2736056"/>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Embedded data doesn’t grow without bound.</a:t>
          </a:r>
        </a:p>
      </dsp:txBody>
      <dsp:txXfrm rot="10800000">
        <a:off x="2112259" y="2736056"/>
        <a:ext cx="6817426" cy="701793"/>
      </dsp:txXfrm>
    </dsp:sp>
    <dsp:sp modelId="{1FBC1937-605D-4E43-ADE6-349D32634F27}">
      <dsp:nvSpPr>
        <dsp:cNvPr id="0" name=""/>
        <dsp:cNvSpPr/>
      </dsp:nvSpPr>
      <dsp:spPr>
        <a:xfrm>
          <a:off x="1585914" y="2736056"/>
          <a:ext cx="701793" cy="70179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C42957-5E30-450D-981E-AC34D69CAFB9}">
      <dsp:nvSpPr>
        <dsp:cNvPr id="0" name=""/>
        <dsp:cNvSpPr/>
      </dsp:nvSpPr>
      <dsp:spPr>
        <a:xfrm rot="10800000">
          <a:off x="1936811" y="3647339"/>
          <a:ext cx="6992874" cy="701793"/>
        </a:xfrm>
        <a:prstGeom prst="homePlat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471" tIns="99060" rIns="184912" bIns="99060" numCol="1" spcCol="1270" anchor="ctr" anchorCtr="0">
          <a:noAutofit/>
        </a:bodyPr>
        <a:lstStyle/>
        <a:p>
          <a:pPr marL="0" lvl="0" indent="0" algn="ctr" defTabSz="1155700">
            <a:lnSpc>
              <a:spcPct val="90000"/>
            </a:lnSpc>
            <a:spcBef>
              <a:spcPct val="0"/>
            </a:spcBef>
            <a:spcAft>
              <a:spcPct val="35000"/>
            </a:spcAft>
            <a:buNone/>
          </a:pPr>
          <a:r>
            <a:rPr lang="en-NZ" sz="2600" kern="1200"/>
            <a:t>Embedded data is queried frequently together.</a:t>
          </a:r>
        </a:p>
      </dsp:txBody>
      <dsp:txXfrm rot="10800000">
        <a:off x="2112259" y="3647339"/>
        <a:ext cx="6817426" cy="701793"/>
      </dsp:txXfrm>
    </dsp:sp>
    <dsp:sp modelId="{E977907E-D2E9-4F1A-B306-F3906758E8F7}">
      <dsp:nvSpPr>
        <dsp:cNvPr id="0" name=""/>
        <dsp:cNvSpPr/>
      </dsp:nvSpPr>
      <dsp:spPr>
        <a:xfrm>
          <a:off x="1585914" y="3647339"/>
          <a:ext cx="701793" cy="70179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08108-4A14-49BE-8648-DCC731FE7DF2}">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8925A0-4AFC-4787-A9AA-9CC8BFD7FB63}">
      <dsp:nvSpPr>
        <dsp:cNvPr id="0" name=""/>
        <dsp:cNvSpPr/>
      </dsp:nvSpPr>
      <dsp:spPr>
        <a:xfrm>
          <a:off x="492024" y="334530"/>
          <a:ext cx="996385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dirty="0"/>
            <a:t>Represents one-to-many relationships.</a:t>
          </a:r>
        </a:p>
      </dsp:txBody>
      <dsp:txXfrm>
        <a:off x="492024" y="334530"/>
        <a:ext cx="9963850" cy="669409"/>
      </dsp:txXfrm>
    </dsp:sp>
    <dsp:sp modelId="{79F5B0C8-B960-4E5E-A615-EA388C4B24B3}">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038A9E-EA8E-4372-86C6-38BDDDD66762}">
      <dsp:nvSpPr>
        <dsp:cNvPr id="0" name=""/>
        <dsp:cNvSpPr/>
      </dsp:nvSpPr>
      <dsp:spPr>
        <a:xfrm>
          <a:off x="875812" y="1338819"/>
          <a:ext cx="9580062"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a:t>Represents many-to-many relationships.</a:t>
          </a:r>
        </a:p>
      </dsp:txBody>
      <dsp:txXfrm>
        <a:off x="875812" y="1338819"/>
        <a:ext cx="9580062" cy="669409"/>
      </dsp:txXfrm>
    </dsp:sp>
    <dsp:sp modelId="{8811AC14-998F-4619-A10A-1A74ED6698D3}">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1BF500-A0AE-45AE-AD36-35A7E3E264AF}">
      <dsp:nvSpPr>
        <dsp:cNvPr id="0" name=""/>
        <dsp:cNvSpPr/>
      </dsp:nvSpPr>
      <dsp:spPr>
        <a:xfrm>
          <a:off x="875812" y="2343108"/>
          <a:ext cx="9580062"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a:t>Related data changes frequently.</a:t>
          </a:r>
        </a:p>
      </dsp:txBody>
      <dsp:txXfrm>
        <a:off x="875812" y="2343108"/>
        <a:ext cx="9580062" cy="669409"/>
      </dsp:txXfrm>
    </dsp:sp>
    <dsp:sp modelId="{8536FF88-5345-45BC-A109-C917A0DDCD4B}">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2E66BC-BEB4-453C-878A-5387CB036EE2}">
      <dsp:nvSpPr>
        <dsp:cNvPr id="0" name=""/>
        <dsp:cNvSpPr/>
      </dsp:nvSpPr>
      <dsp:spPr>
        <a:xfrm>
          <a:off x="492024" y="3347397"/>
          <a:ext cx="9963850" cy="669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marL="0" lvl="0" indent="0" algn="l" defTabSz="1555750">
            <a:lnSpc>
              <a:spcPct val="90000"/>
            </a:lnSpc>
            <a:spcBef>
              <a:spcPct val="0"/>
            </a:spcBef>
            <a:spcAft>
              <a:spcPct val="35000"/>
            </a:spcAft>
            <a:buNone/>
          </a:pPr>
          <a:r>
            <a:rPr lang="en-NZ" sz="3500" kern="1200"/>
            <a:t>Reference data can grow without bound.</a:t>
          </a:r>
        </a:p>
      </dsp:txBody>
      <dsp:txXfrm>
        <a:off x="492024" y="3347397"/>
        <a:ext cx="9963850" cy="669409"/>
      </dsp:txXfrm>
    </dsp:sp>
    <dsp:sp modelId="{4BFC8BC7-118A-49FB-8B3A-DDAFBE05AB41}">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B0CAF-CE69-45CD-BBFE-AB8B4B74F2A8}">
      <dsp:nvSpPr>
        <dsp:cNvPr id="0" name=""/>
        <dsp:cNvSpPr/>
      </dsp:nvSpPr>
      <dsp:spPr>
        <a:xfrm>
          <a:off x="0" y="635"/>
          <a:ext cx="4706803" cy="716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Cosmos DB uses partitioning to scale containers to meet performance needs.</a:t>
          </a:r>
        </a:p>
      </dsp:txBody>
      <dsp:txXfrm>
        <a:off x="34954" y="35589"/>
        <a:ext cx="4636895" cy="646132"/>
      </dsp:txXfrm>
    </dsp:sp>
    <dsp:sp modelId="{F74DD9F1-829F-4C25-9C93-D1A661566D3B}">
      <dsp:nvSpPr>
        <dsp:cNvPr id="0" name=""/>
        <dsp:cNvSpPr/>
      </dsp:nvSpPr>
      <dsp:spPr>
        <a:xfrm>
          <a:off x="0" y="768515"/>
          <a:ext cx="4706803" cy="716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Items in our containers are divided into </a:t>
          </a:r>
          <a:r>
            <a:rPr lang="en-NZ" sz="1800" b="1" kern="1200"/>
            <a:t>logical partitions.</a:t>
          </a:r>
          <a:endParaRPr lang="en-NZ" sz="1800" kern="1200"/>
        </a:p>
      </dsp:txBody>
      <dsp:txXfrm>
        <a:off x="34954" y="803469"/>
        <a:ext cx="4636895" cy="646132"/>
      </dsp:txXfrm>
    </dsp:sp>
    <dsp:sp modelId="{2C60C795-A522-4EF3-A6D1-88745D6B8AF1}">
      <dsp:nvSpPr>
        <dsp:cNvPr id="0" name=""/>
        <dsp:cNvSpPr/>
      </dsp:nvSpPr>
      <dsp:spPr>
        <a:xfrm>
          <a:off x="0" y="1536394"/>
          <a:ext cx="4706803" cy="716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These are based on the value of a </a:t>
          </a:r>
          <a:r>
            <a:rPr lang="en-NZ" sz="1800" b="1" kern="1200"/>
            <a:t>partition key</a:t>
          </a:r>
          <a:r>
            <a:rPr lang="en-NZ" sz="1800" kern="1200"/>
            <a:t> that is associated with items in our containers.</a:t>
          </a:r>
        </a:p>
      </dsp:txBody>
      <dsp:txXfrm>
        <a:off x="34954" y="1571348"/>
        <a:ext cx="4636895" cy="646132"/>
      </dsp:txXfrm>
    </dsp:sp>
    <dsp:sp modelId="{A4795580-CA98-447F-93CE-99730E4CD5A1}">
      <dsp:nvSpPr>
        <dsp:cNvPr id="0" name=""/>
        <dsp:cNvSpPr/>
      </dsp:nvSpPr>
      <dsp:spPr>
        <a:xfrm>
          <a:off x="0" y="2304275"/>
          <a:ext cx="4706803" cy="716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All items in a logical partition have the same partition key value</a:t>
          </a:r>
        </a:p>
      </dsp:txBody>
      <dsp:txXfrm>
        <a:off x="34954" y="2339229"/>
        <a:ext cx="4636895" cy="646132"/>
      </dsp:txXfrm>
    </dsp:sp>
    <dsp:sp modelId="{447013E3-E058-49CE-8FC5-ED5A2F2D6EC2}">
      <dsp:nvSpPr>
        <dsp:cNvPr id="0" name=""/>
        <dsp:cNvSpPr/>
      </dsp:nvSpPr>
      <dsp:spPr>
        <a:xfrm>
          <a:off x="0" y="3072154"/>
          <a:ext cx="4706803" cy="71604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NZ" sz="1800" kern="1200"/>
            <a:t>These logical partitions are then mapped to </a:t>
          </a:r>
          <a:r>
            <a:rPr lang="en-NZ" sz="1800" b="1" kern="1200"/>
            <a:t>physical partitions </a:t>
          </a:r>
          <a:r>
            <a:rPr lang="en-NZ" sz="1800" kern="1200"/>
            <a:t>behind the scenes.</a:t>
          </a:r>
        </a:p>
      </dsp:txBody>
      <dsp:txXfrm>
        <a:off x="34954" y="3107108"/>
        <a:ext cx="4636895" cy="6461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91581-E863-43D2-8457-78F3D2168D52}" type="datetimeFigureOut">
              <a:rPr lang="en-NZ" smtClean="0"/>
              <a:t>6/11/2021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048C9-63A5-4A55-B86B-BC7A3B61C039}" type="slidenum">
              <a:rPr lang="en-NZ" smtClean="0"/>
              <a:t>‹#›</a:t>
            </a:fld>
            <a:endParaRPr lang="en-NZ"/>
          </a:p>
        </p:txBody>
      </p:sp>
    </p:spTree>
    <p:extLst>
      <p:ext uri="{BB962C8B-B14F-4D97-AF65-F5344CB8AC3E}">
        <p14:creationId xmlns:p14="http://schemas.microsoft.com/office/powerpoint/2010/main" val="4096814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r>
              <a:rPr lang="en-NZ" sz="1200" b="0" i="0" kern="1200" dirty="0">
                <a:solidFill>
                  <a:schemeClr val="tx1"/>
                </a:solidFill>
                <a:effectLst/>
                <a:latin typeface="+mn-lt"/>
                <a:ea typeface="+mn-ea"/>
                <a:cs typeface="+mn-cs"/>
              </a:rPr>
              <a:t>Azure Cosmos DB is Microsoft's globally distributed, multi-model database service. Using Azure Cosmos DB, we </a:t>
            </a:r>
            <a:r>
              <a:rPr lang="en-NZ" sz="1200" b="0" i="0" kern="1200" baseline="0" dirty="0">
                <a:solidFill>
                  <a:schemeClr val="tx1"/>
                </a:solidFill>
                <a:effectLst/>
                <a:latin typeface="+mn-lt"/>
                <a:ea typeface="+mn-ea"/>
                <a:cs typeface="+mn-cs"/>
              </a:rPr>
              <a:t>can build databases using a variety of different data </a:t>
            </a:r>
            <a:r>
              <a:rPr lang="en-NZ" sz="1200" b="0" i="0" kern="1200" baseline="0" dirty="0" err="1">
                <a:solidFill>
                  <a:schemeClr val="tx1"/>
                </a:solidFill>
                <a:effectLst/>
                <a:latin typeface="+mn-lt"/>
                <a:ea typeface="+mn-ea"/>
                <a:cs typeface="+mn-cs"/>
              </a:rPr>
              <a:t>modles</a:t>
            </a:r>
            <a:endParaRPr lang="en-NZ" sz="1200" b="0" i="0" kern="1200" baseline="0" dirty="0">
              <a:solidFill>
                <a:schemeClr val="tx1"/>
              </a:solidFill>
              <a:effectLst/>
              <a:latin typeface="+mn-lt"/>
              <a:ea typeface="+mn-ea"/>
              <a:cs typeface="+mn-cs"/>
            </a:endParaRP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We can build applications that use Document models using either the SQL and MongoDB API, Columnar data using the Cassandra API, Key Value data using the Table API or Graph data using the Gremlin API.</a:t>
            </a: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Cosmos DB provides you the ability to build highly responsive and available applications worldwide ensuring that your data is close to wherever your users are,</a:t>
            </a:r>
          </a:p>
          <a:p>
            <a:endParaRPr lang="en-NZ" sz="1200" b="0" i="0" kern="1200" baseline="0" dirty="0">
              <a:solidFill>
                <a:schemeClr val="tx1"/>
              </a:solidFill>
              <a:effectLst/>
              <a:latin typeface="+mn-lt"/>
              <a:ea typeface="+mn-ea"/>
              <a:cs typeface="+mn-cs"/>
            </a:endParaRPr>
          </a:p>
          <a:p>
            <a:r>
              <a:rPr lang="en-NZ" sz="1200" b="0" i="0" kern="1200" baseline="0" dirty="0">
                <a:solidFill>
                  <a:schemeClr val="tx1"/>
                </a:solidFill>
                <a:effectLst/>
                <a:latin typeface="+mn-lt"/>
                <a:ea typeface="+mn-ea"/>
                <a:cs typeface="+mn-cs"/>
              </a:rPr>
              <a:t>The Key Benefits of Benefits of Cosmos DB are:</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Turnkey Global Distribution</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Cosmos DB replicates your data to wherever your users are. We can add or remove any Azure regions to your Cosmos DB account at any time. Cosmos Db will replicate your data to all regions associated with your account while your application continues to be highly available.</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Elastic Scalability of throughput and storage world wide</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Cosmos DB offers elastic scalability for your reads and writes around the globe. You can scale up from thousands to millions of requests per second and only pay for the throughput you need to help you deal with any spikes in workload.</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Guaranteed low latency at the 99</a:t>
            </a:r>
            <a:r>
              <a:rPr lang="en-NZ" sz="1200" b="0" i="0" kern="1200" baseline="30000" dirty="0">
                <a:solidFill>
                  <a:schemeClr val="tx1"/>
                </a:solidFill>
                <a:effectLst/>
                <a:latin typeface="+mn-lt"/>
                <a:ea typeface="+mn-ea"/>
                <a:cs typeface="+mn-cs"/>
              </a:rPr>
              <a:t>th</a:t>
            </a:r>
            <a:r>
              <a:rPr lang="en-NZ" sz="1200" b="0" i="0" kern="1200" baseline="0" dirty="0">
                <a:solidFill>
                  <a:schemeClr val="tx1"/>
                </a:solidFill>
                <a:effectLst/>
                <a:latin typeface="+mn-lt"/>
                <a:ea typeface="+mn-ea"/>
                <a:cs typeface="+mn-cs"/>
              </a:rPr>
              <a:t> Percentile, worldwide</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With Cosmos DB, you can build highly response, planet scale applications. Cosmos DB guarantees less than 10ms latencies for both indexed read and writes at the 99</a:t>
            </a:r>
            <a:r>
              <a:rPr lang="en-NZ" sz="1200" b="0" i="0" kern="1200" baseline="30000" dirty="0">
                <a:solidFill>
                  <a:schemeClr val="tx1"/>
                </a:solidFill>
                <a:effectLst/>
                <a:latin typeface="+mn-lt"/>
                <a:ea typeface="+mn-ea"/>
                <a:cs typeface="+mn-cs"/>
              </a:rPr>
              <a:t>th</a:t>
            </a:r>
            <a:r>
              <a:rPr lang="en-NZ" sz="1200" b="0" i="0" kern="1200" baseline="0" dirty="0">
                <a:solidFill>
                  <a:schemeClr val="tx1"/>
                </a:solidFill>
                <a:effectLst/>
                <a:latin typeface="+mn-lt"/>
                <a:ea typeface="+mn-ea"/>
                <a:cs typeface="+mn-cs"/>
              </a:rPr>
              <a:t> percentile, which provides rapid queries and responsive applications.</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Precisely defined, multiple consistency choices.</a:t>
            </a:r>
          </a:p>
          <a:p>
            <a:pPr marL="628650" lvl="1" indent="-171450">
              <a:buFont typeface="Arial" panose="020B0604020202020204" pitchFamily="34" charset="0"/>
              <a:buChar char="•"/>
            </a:pPr>
            <a:r>
              <a:rPr lang="en-NZ" sz="1200" b="0" i="0" kern="1200" baseline="0" dirty="0">
                <a:solidFill>
                  <a:schemeClr val="tx1"/>
                </a:solidFill>
                <a:effectLst/>
                <a:latin typeface="+mn-lt"/>
                <a:ea typeface="+mn-ea"/>
                <a:cs typeface="+mn-cs"/>
              </a:rPr>
              <a:t>With Cosmos DB, we no longer have to choose between two consistency extremes, Cosmos DB provides 5 well-defined levels of consistency for us to choose from depending on our application requirements.</a:t>
            </a:r>
          </a:p>
          <a:p>
            <a:pPr marL="171450" indent="-171450">
              <a:buFont typeface="Arial" panose="020B0604020202020204" pitchFamily="34" charset="0"/>
              <a:buChar char="•"/>
            </a:pPr>
            <a:r>
              <a:rPr lang="en-NZ" sz="1200" b="0" i="0" kern="1200" baseline="0" dirty="0">
                <a:solidFill>
                  <a:schemeClr val="tx1"/>
                </a:solidFill>
                <a:effectLst/>
                <a:latin typeface="+mn-lt"/>
                <a:ea typeface="+mn-ea"/>
                <a:cs typeface="+mn-cs"/>
              </a:rPr>
              <a:t>No schema or index management (with caveats)</a:t>
            </a:r>
          </a:p>
          <a:p>
            <a:pPr marL="628650" lvl="1" indent="-171450">
              <a:buFont typeface="Arial" panose="020B0604020202020204" pitchFamily="34" charset="0"/>
              <a:buChar char="•"/>
            </a:pPr>
            <a:r>
              <a:rPr lang="en-NZ" b="0" i="0" kern="1200" baseline="0" dirty="0">
                <a:solidFill>
                  <a:schemeClr val="tx1"/>
                </a:solidFill>
                <a:effectLst/>
                <a:latin typeface="+mn-lt"/>
                <a:ea typeface="+mn-ea"/>
                <a:cs typeface="+mn-cs"/>
              </a:rPr>
              <a:t>Cosmos DB automatically indexes all data and is schema-agnostic, meaning we don’t have to worry about application downtime or managing schemas or indexes.</a:t>
            </a:r>
            <a:endParaRPr lang="en-NZ" dirty="0"/>
          </a:p>
        </p:txBody>
      </p:sp>
    </p:spTree>
    <p:extLst>
      <p:ext uri="{BB962C8B-B14F-4D97-AF65-F5344CB8AC3E}">
        <p14:creationId xmlns:p14="http://schemas.microsoft.com/office/powerpoint/2010/main" val="4233220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With Embedding, we treat entities in our model as </a:t>
            </a:r>
            <a:r>
              <a:rPr lang="en-NZ" dirty="0" err="1"/>
              <a:t>sel</a:t>
            </a:r>
            <a:r>
              <a:rPr lang="en-NZ" dirty="0"/>
              <a:t>-contained items in our documents. So here, I have a Book, with an Author entity embedded inside our Book document. Now, all our information related to this book is now embedded into a single document. So querying for this book doesn’t require any elaborate joins to multiple tables.</a:t>
            </a:r>
          </a:p>
          <a:p>
            <a:endParaRPr lang="en-NZ" dirty="0"/>
          </a:p>
          <a:p>
            <a:r>
              <a:rPr lang="en-NZ" dirty="0"/>
              <a:t>One document, one collection, one request. Getting this book is a single read operation. Updating it is a single write operation. Nice and simple </a:t>
            </a:r>
            <a:r>
              <a:rPr lang="en-NZ" dirty="0">
                <a:sym typeface="Wingdings" panose="05000000000000000000" pitchFamily="2" charset="2"/>
              </a:rPr>
              <a:t></a:t>
            </a:r>
          </a:p>
          <a:p>
            <a:endParaRPr lang="en-NZ" dirty="0"/>
          </a:p>
        </p:txBody>
      </p:sp>
      <p:sp>
        <p:nvSpPr>
          <p:cNvPr id="4" name="Slide Number Placeholder 3"/>
          <p:cNvSpPr>
            <a:spLocks noGrp="1"/>
          </p:cNvSpPr>
          <p:nvPr>
            <p:ph type="sldNum" sz="quarter" idx="5"/>
          </p:nvPr>
        </p:nvSpPr>
        <p:spPr/>
        <p:txBody>
          <a:bodyPr/>
          <a:lstStyle/>
          <a:p>
            <a:fld id="{272DB000-D2E6-44C7-8048-D7AA72A0B8AF}" type="slidenum">
              <a:rPr lang="en-NZ" smtClean="0"/>
              <a:t>13</a:t>
            </a:fld>
            <a:endParaRPr lang="en-NZ"/>
          </a:p>
        </p:txBody>
      </p:sp>
    </p:spTree>
    <p:extLst>
      <p:ext uri="{BB962C8B-B14F-4D97-AF65-F5344CB8AC3E}">
        <p14:creationId xmlns:p14="http://schemas.microsoft.com/office/powerpoint/2010/main" val="631961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general guidelines for using embedding are straight forward. Read points on screen.</a:t>
            </a:r>
          </a:p>
          <a:p>
            <a:endParaRPr lang="en-NZ" dirty="0"/>
          </a:p>
          <a:p>
            <a:r>
              <a:rPr lang="en-NZ" dirty="0"/>
              <a:t>Now let’s take a look at referencing.</a:t>
            </a:r>
          </a:p>
          <a:p>
            <a:endParaRPr lang="en-NZ" dirty="0"/>
          </a:p>
        </p:txBody>
      </p:sp>
      <p:sp>
        <p:nvSpPr>
          <p:cNvPr id="4" name="Slide Number Placeholder 3"/>
          <p:cNvSpPr>
            <a:spLocks noGrp="1"/>
          </p:cNvSpPr>
          <p:nvPr>
            <p:ph type="sldNum" sz="quarter" idx="5"/>
          </p:nvPr>
        </p:nvSpPr>
        <p:spPr/>
        <p:txBody>
          <a:bodyPr/>
          <a:lstStyle/>
          <a:p>
            <a:fld id="{272DB000-D2E6-44C7-8048-D7AA72A0B8AF}" type="slidenum">
              <a:rPr lang="en-NZ" smtClean="0"/>
              <a:t>14</a:t>
            </a:fld>
            <a:endParaRPr lang="en-NZ"/>
          </a:p>
        </p:txBody>
      </p:sp>
    </p:spTree>
    <p:extLst>
      <p:ext uri="{BB962C8B-B14F-4D97-AF65-F5344CB8AC3E}">
        <p14:creationId xmlns:p14="http://schemas.microsoft.com/office/powerpoint/2010/main" val="2317188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bear in mind that despite being non-relational, we will still have relationships in our data that we store inside Cosmos DB. Now if we need complex relationships, it would be better if we stick to relational data stores, but if we have simple relationships, we can use referencing.</a:t>
            </a:r>
          </a:p>
          <a:p>
            <a:endParaRPr lang="en-NZ" dirty="0"/>
          </a:p>
          <a:p>
            <a:r>
              <a:rPr lang="en-NZ" dirty="0"/>
              <a:t>Let’s take the following example, now some authors in our application might publish more books than others and it may be impractical to store all the books they’ve written in the same document. So we could add a reference to the books they have written in another document. This approach is great if we have arrays in our data that are unbounded, or in other words, can grow to an unlimited size.</a:t>
            </a:r>
          </a:p>
          <a:p>
            <a:endParaRPr lang="en-NZ" dirty="0"/>
          </a:p>
          <a:p>
            <a:r>
              <a:rPr lang="en-NZ" dirty="0"/>
              <a:t>We can even avoid having the book array in our author document here by adding a reference to the author within our book document. So with referencing, we have a couple of options at our disposal to optimize our data models.</a:t>
            </a:r>
          </a:p>
        </p:txBody>
      </p:sp>
      <p:sp>
        <p:nvSpPr>
          <p:cNvPr id="4" name="Slide Number Placeholder 3"/>
          <p:cNvSpPr>
            <a:spLocks noGrp="1"/>
          </p:cNvSpPr>
          <p:nvPr>
            <p:ph type="sldNum" sz="quarter" idx="5"/>
          </p:nvPr>
        </p:nvSpPr>
        <p:spPr/>
        <p:txBody>
          <a:bodyPr/>
          <a:lstStyle/>
          <a:p>
            <a:fld id="{272DB000-D2E6-44C7-8048-D7AA72A0B8AF}" type="slidenum">
              <a:rPr lang="en-NZ" smtClean="0"/>
              <a:t>15</a:t>
            </a:fld>
            <a:endParaRPr lang="en-NZ"/>
          </a:p>
        </p:txBody>
      </p:sp>
    </p:spTree>
    <p:extLst>
      <p:ext uri="{BB962C8B-B14F-4D97-AF65-F5344CB8AC3E}">
        <p14:creationId xmlns:p14="http://schemas.microsoft.com/office/powerpoint/2010/main" val="922948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Here are the guidelines we should follow if we want to use referencing in our data.</a:t>
            </a:r>
          </a:p>
          <a:p>
            <a:endParaRPr lang="en-NZ" dirty="0"/>
          </a:p>
          <a:p>
            <a:r>
              <a:rPr lang="en-NZ" dirty="0"/>
              <a:t>If we have one to many relationships or many-to-many relationships, we can benefit from referencing, particular when it comes to heavy duty write operations.</a:t>
            </a:r>
          </a:p>
          <a:p>
            <a:endParaRPr lang="en-NZ" dirty="0"/>
          </a:p>
          <a:p>
            <a:r>
              <a:rPr lang="en-NZ" dirty="0"/>
              <a:t>If the related data changes frequently, then referencing the frequently changing data would be better than embedding it.</a:t>
            </a:r>
          </a:p>
          <a:p>
            <a:endParaRPr lang="en-NZ" dirty="0"/>
          </a:p>
          <a:p>
            <a:r>
              <a:rPr lang="en-NZ" dirty="0"/>
              <a:t>If our referenced data grows without bound, that means the referenced data has a unlimited size, then referencing this data is a good approach to take.</a:t>
            </a:r>
          </a:p>
          <a:p>
            <a:endParaRPr lang="en-NZ" dirty="0"/>
          </a:p>
          <a:p>
            <a:r>
              <a:rPr lang="en-NZ" dirty="0"/>
              <a:t>Of course, thanks to the schema-agnostic nature of Cosmos DB, we aren’t limited to choosing only one approach, we can use hybrid of both embedding and referencing depending on the nature of our data.</a:t>
            </a:r>
          </a:p>
        </p:txBody>
      </p:sp>
      <p:sp>
        <p:nvSpPr>
          <p:cNvPr id="4" name="Slide Number Placeholder 3"/>
          <p:cNvSpPr>
            <a:spLocks noGrp="1"/>
          </p:cNvSpPr>
          <p:nvPr>
            <p:ph type="sldNum" sz="quarter" idx="5"/>
          </p:nvPr>
        </p:nvSpPr>
        <p:spPr/>
        <p:txBody>
          <a:bodyPr/>
          <a:lstStyle/>
          <a:p>
            <a:fld id="{272DB000-D2E6-44C7-8048-D7AA72A0B8AF}" type="slidenum">
              <a:rPr lang="en-NZ" smtClean="0"/>
              <a:t>16</a:t>
            </a:fld>
            <a:endParaRPr lang="en-NZ"/>
          </a:p>
        </p:txBody>
      </p:sp>
    </p:spTree>
    <p:extLst>
      <p:ext uri="{BB962C8B-B14F-4D97-AF65-F5344CB8AC3E}">
        <p14:creationId xmlns:p14="http://schemas.microsoft.com/office/powerpoint/2010/main" val="1874755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Take the following example. Here we’ve got a book document that embeds data that stores our Cover Image of our Book and then uses referencing to reference the authors of our book. Using this approach, we can make a single write operation to update information about our books without making updates to our authors and if we need to make an update to our authors, we can perform a single write operation on our author document.</a:t>
            </a:r>
          </a:p>
          <a:p>
            <a:endParaRPr lang="en-NZ" dirty="0"/>
          </a:p>
          <a:p>
            <a:r>
              <a:rPr lang="en-NZ" dirty="0"/>
              <a:t>With this approach, we’re referencing our author Id in our book document. If we wanted to be really </a:t>
            </a:r>
            <a:r>
              <a:rPr lang="en-NZ" dirty="0" err="1"/>
              <a:t>adventoures</a:t>
            </a:r>
            <a:r>
              <a:rPr lang="en-NZ" dirty="0"/>
              <a:t>, we could insert both these documents within the same container.</a:t>
            </a:r>
          </a:p>
        </p:txBody>
      </p:sp>
      <p:sp>
        <p:nvSpPr>
          <p:cNvPr id="4" name="Slide Number Placeholder 3"/>
          <p:cNvSpPr>
            <a:spLocks noGrp="1"/>
          </p:cNvSpPr>
          <p:nvPr>
            <p:ph type="sldNum" sz="quarter" idx="5"/>
          </p:nvPr>
        </p:nvSpPr>
        <p:spPr/>
        <p:txBody>
          <a:bodyPr/>
          <a:lstStyle/>
          <a:p>
            <a:fld id="{272DB000-D2E6-44C7-8048-D7AA72A0B8AF}" type="slidenum">
              <a:rPr lang="en-NZ" smtClean="0"/>
              <a:t>17</a:t>
            </a:fld>
            <a:endParaRPr lang="en-NZ"/>
          </a:p>
        </p:txBody>
      </p:sp>
    </p:spTree>
    <p:extLst>
      <p:ext uri="{BB962C8B-B14F-4D97-AF65-F5344CB8AC3E}">
        <p14:creationId xmlns:p14="http://schemas.microsoft.com/office/powerpoint/2010/main" val="1214777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I suspect you might be thinking that I’m being a little too ambitious here, but let’s take the following example. Here we have Books and Reviews within the same container. </a:t>
            </a:r>
          </a:p>
          <a:p>
            <a:endParaRPr lang="en-NZ" dirty="0"/>
          </a:p>
          <a:p>
            <a:r>
              <a:rPr lang="en-NZ" dirty="0"/>
              <a:t>We have a Book document at the top here, followed by two review documents that have a reference to the book id as part of their schema. What’s important to note here is that we have a property called type that differentiates between our documents.</a:t>
            </a:r>
          </a:p>
          <a:p>
            <a:endParaRPr lang="en-NZ" dirty="0"/>
          </a:p>
          <a:p>
            <a:r>
              <a:rPr lang="en-NZ" dirty="0"/>
              <a:t>Using this method, we can query the same container and then perform inner joins on our documents if we wanted to see all the reviews of a particular book.</a:t>
            </a:r>
          </a:p>
          <a:p>
            <a:endParaRPr lang="en-NZ" dirty="0"/>
          </a:p>
          <a:p>
            <a:r>
              <a:rPr lang="en-NZ" dirty="0"/>
              <a:t>We would take this approach when we have multiple related documents that sit within the same partition inside our collection. I’ll talk about partitioning in my next video.</a:t>
            </a:r>
          </a:p>
        </p:txBody>
      </p:sp>
      <p:sp>
        <p:nvSpPr>
          <p:cNvPr id="4" name="Slide Number Placeholder 3"/>
          <p:cNvSpPr>
            <a:spLocks noGrp="1"/>
          </p:cNvSpPr>
          <p:nvPr>
            <p:ph type="sldNum" sz="quarter" idx="5"/>
          </p:nvPr>
        </p:nvSpPr>
        <p:spPr/>
        <p:txBody>
          <a:bodyPr/>
          <a:lstStyle/>
          <a:p>
            <a:fld id="{272DB000-D2E6-44C7-8048-D7AA72A0B8AF}" type="slidenum">
              <a:rPr lang="en-NZ" smtClean="0"/>
              <a:t>18</a:t>
            </a:fld>
            <a:endParaRPr lang="en-NZ"/>
          </a:p>
        </p:txBody>
      </p:sp>
    </p:spTree>
    <p:extLst>
      <p:ext uri="{BB962C8B-B14F-4D97-AF65-F5344CB8AC3E}">
        <p14:creationId xmlns:p14="http://schemas.microsoft.com/office/powerpoint/2010/main" val="269442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how does Partitioning work in Cosmos DB?</a:t>
            </a:r>
          </a:p>
          <a:p>
            <a:endParaRPr lang="en-NZ" dirty="0"/>
          </a:p>
          <a:p>
            <a:r>
              <a:rPr lang="en-NZ" dirty="0"/>
              <a:t>Partitioning is used to scale individual containers in a database to meet the needs of our applications.</a:t>
            </a:r>
          </a:p>
          <a:p>
            <a:endParaRPr lang="en-NZ" dirty="0"/>
          </a:p>
          <a:p>
            <a:r>
              <a:rPr lang="en-NZ" dirty="0"/>
              <a:t>Every time we persist an item into our containers, they are divided into something called logical partitions. These are based on the value of a partition key that is associated with an item that we store in our containers.</a:t>
            </a:r>
          </a:p>
          <a:p>
            <a:endParaRPr lang="en-NZ" dirty="0"/>
          </a:p>
          <a:p>
            <a:r>
              <a:rPr lang="en-NZ" dirty="0"/>
              <a:t>Items within a logical partition will all have the same partition key value. This will be a property within our documents, so for example, if I had a container that was storing items related to hotels, and we gave that container a partition key of </a:t>
            </a:r>
            <a:r>
              <a:rPr lang="en-NZ" dirty="0" err="1"/>
              <a:t>CityName</a:t>
            </a:r>
            <a:r>
              <a:rPr lang="en-NZ" dirty="0"/>
              <a:t> and we had 20 different </a:t>
            </a:r>
            <a:r>
              <a:rPr lang="en-NZ" dirty="0" err="1"/>
              <a:t>CityName</a:t>
            </a:r>
            <a:r>
              <a:rPr lang="en-NZ" dirty="0"/>
              <a:t> values in our container, we would have 20 logical partitions created for that container.</a:t>
            </a:r>
          </a:p>
          <a:p>
            <a:endParaRPr lang="en-NZ" dirty="0"/>
          </a:p>
          <a:p>
            <a:r>
              <a:rPr lang="en-NZ" dirty="0"/>
              <a:t>These logical partitions are then mapped to physical partitions. These are a internal implementation of the partitioning system and they are managed by the Cosmos DB team. Just for your information, Physical partitions just essentially are a fixed amount of reserved SSD-backed storage and compute. Let’s illustrate this with an example.</a:t>
            </a:r>
          </a:p>
        </p:txBody>
      </p:sp>
      <p:sp>
        <p:nvSpPr>
          <p:cNvPr id="4" name="Slide Number Placeholder 3"/>
          <p:cNvSpPr>
            <a:spLocks noGrp="1"/>
          </p:cNvSpPr>
          <p:nvPr>
            <p:ph type="sldNum" sz="quarter" idx="5"/>
          </p:nvPr>
        </p:nvSpPr>
        <p:spPr/>
        <p:txBody>
          <a:bodyPr/>
          <a:lstStyle/>
          <a:p>
            <a:fld id="{DB8687D5-BC33-46AC-B9E4-D05A90646543}" type="slidenum">
              <a:rPr lang="en-NZ" smtClean="0"/>
              <a:t>19</a:t>
            </a:fld>
            <a:endParaRPr lang="en-NZ"/>
          </a:p>
        </p:txBody>
      </p:sp>
    </p:spTree>
    <p:extLst>
      <p:ext uri="{BB962C8B-B14F-4D97-AF65-F5344CB8AC3E}">
        <p14:creationId xmlns:p14="http://schemas.microsoft.com/office/powerpoint/2010/main" val="2920544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in this example, let’s say we have a container containing hotels that’s partitioned by </a:t>
            </a:r>
            <a:r>
              <a:rPr lang="en-NZ" dirty="0" err="1"/>
              <a:t>CityName</a:t>
            </a:r>
            <a:r>
              <a:rPr lang="en-NZ" dirty="0"/>
              <a:t>, so every time we add a document to our hotel container that has a </a:t>
            </a:r>
            <a:r>
              <a:rPr lang="en-NZ" dirty="0" err="1"/>
              <a:t>CityName</a:t>
            </a:r>
            <a:r>
              <a:rPr lang="en-NZ" dirty="0"/>
              <a:t> value of Auckland, it would be placed inside that logical partition, and let’s say we add a bunch of documents and each time new logical partitions are created. These will then be mapped to Physical Partitions.</a:t>
            </a:r>
          </a:p>
          <a:p>
            <a:endParaRPr lang="en-NZ" dirty="0"/>
          </a:p>
          <a:p>
            <a:r>
              <a:rPr lang="en-NZ" dirty="0"/>
              <a:t>One or more logical partitions can be mapped to a single physical partition, so we have our logical partitions for Auckland, London, Redmond and Paris all placed inside our Physical partition here. Now depending on the size of these logical partitions, we may only require a single physical partition. Remember we don’t manage these physical partitions. The Cosmos DB team does that. But we do need to consider a couple of things that physical partitions depend on.</a:t>
            </a:r>
          </a:p>
          <a:p>
            <a:endParaRPr lang="en-NZ" dirty="0"/>
          </a:p>
          <a:p>
            <a:pPr marL="171450" indent="-171450">
              <a:buFontTx/>
              <a:buChar char="-"/>
            </a:pPr>
            <a:r>
              <a:rPr lang="en-NZ" dirty="0"/>
              <a:t>The amount of throughput that we provision on our containers. Each physical partition can provide a maximum of 10,000 RU’s. I’ve been in situations where we’ve cracked up our RU amount to 1,000,000 and this doesn’t work due to the limitation on the physical partitions.</a:t>
            </a:r>
          </a:p>
          <a:p>
            <a:pPr marL="171450" indent="-171450">
              <a:buFontTx/>
              <a:buChar char="-"/>
            </a:pPr>
            <a:r>
              <a:rPr lang="en-NZ" dirty="0"/>
              <a:t>The amount of storage. So each physical partition can store up to 50GB of data</a:t>
            </a:r>
          </a:p>
          <a:p>
            <a:pPr marL="171450" indent="-171450">
              <a:buFontTx/>
              <a:buChar char="-"/>
            </a:pPr>
            <a:endParaRPr lang="en-NZ" dirty="0"/>
          </a:p>
          <a:p>
            <a:pPr marL="0" indent="0">
              <a:buFontTx/>
              <a:buNone/>
            </a:pPr>
            <a:r>
              <a:rPr lang="en-NZ" dirty="0"/>
              <a:t>Now there is no limit to the amount of physical partitions that our containers have. As our data grows and the amount of throughput we provision grows, Cosmos DB will automatically create new partitions by splitting existing ones without affecting your application’s availability.</a:t>
            </a:r>
          </a:p>
          <a:p>
            <a:pPr marL="0" indent="0">
              <a:buFontTx/>
              <a:buNone/>
            </a:pPr>
            <a:endParaRPr lang="en-NZ" dirty="0"/>
          </a:p>
          <a:p>
            <a:pPr marL="0" indent="0">
              <a:buFontTx/>
              <a:buNone/>
            </a:pPr>
            <a:r>
              <a:rPr lang="en-NZ" dirty="0"/>
              <a:t>When our physical partitions split, the data in a logical partition will still remain within the same physical partition. All that happens with the split in physical partitions is a new mapping of the logical partitions to physical ones.</a:t>
            </a:r>
          </a:p>
          <a:p>
            <a:pPr marL="0" indent="0">
              <a:buFontTx/>
              <a:buNone/>
            </a:pPr>
            <a:endParaRPr lang="en-NZ" dirty="0"/>
          </a:p>
          <a:p>
            <a:pPr marL="0" indent="0">
              <a:buFontTx/>
              <a:buNone/>
            </a:pPr>
            <a:r>
              <a:rPr lang="en-NZ" dirty="0"/>
              <a:t>Throughput that is provisioned on a container will be divided evenly among our physical partition. In terms of partition design, it’s important that we get this right to prevent something called ‘hot’ partitions.</a:t>
            </a:r>
          </a:p>
        </p:txBody>
      </p:sp>
      <p:sp>
        <p:nvSpPr>
          <p:cNvPr id="4" name="Slide Number Placeholder 3"/>
          <p:cNvSpPr>
            <a:spLocks noGrp="1"/>
          </p:cNvSpPr>
          <p:nvPr>
            <p:ph type="sldNum" sz="quarter" idx="5"/>
          </p:nvPr>
        </p:nvSpPr>
        <p:spPr/>
        <p:txBody>
          <a:bodyPr/>
          <a:lstStyle/>
          <a:p>
            <a:fld id="{DB8687D5-BC33-46AC-B9E4-D05A90646543}" type="slidenum">
              <a:rPr lang="en-NZ" smtClean="0"/>
              <a:t>20</a:t>
            </a:fld>
            <a:endParaRPr lang="en-NZ"/>
          </a:p>
        </p:txBody>
      </p:sp>
    </p:spTree>
    <p:extLst>
      <p:ext uri="{BB962C8B-B14F-4D97-AF65-F5344CB8AC3E}">
        <p14:creationId xmlns:p14="http://schemas.microsoft.com/office/powerpoint/2010/main" val="2959093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Hot partitions occur within our Cosmos DB containers when our partition key doesn’t distribute the amount of throughput or storage efficiently. This results in rate-limiting and inefficient use of throughput, which in turn leads to higher costs.</a:t>
            </a:r>
          </a:p>
          <a:p>
            <a:endParaRPr lang="en-NZ" dirty="0"/>
          </a:p>
          <a:p>
            <a:r>
              <a:rPr lang="en-NZ" dirty="0"/>
              <a:t>So let’s use our Hotel container example again, say if we have a bunch of documents that belong to different cities and they look fairly evenly distributed. But then we have lots of documents that have a </a:t>
            </a:r>
            <a:r>
              <a:rPr lang="en-NZ" dirty="0" err="1"/>
              <a:t>CityName</a:t>
            </a:r>
            <a:r>
              <a:rPr lang="en-NZ" dirty="0"/>
              <a:t> partition value of Paris. It looks like there’s a lot of them and almost exceeding the threshold in terms of storage or throughput. This partition is what we would call a Hot partition. </a:t>
            </a:r>
          </a:p>
          <a:p>
            <a:endParaRPr lang="en-NZ" dirty="0"/>
          </a:p>
          <a:p>
            <a:r>
              <a:rPr lang="en-NZ" dirty="0"/>
              <a:t>If this was our application, we would have to reconsider using </a:t>
            </a:r>
            <a:r>
              <a:rPr lang="en-NZ" dirty="0" err="1"/>
              <a:t>CityName</a:t>
            </a:r>
            <a:r>
              <a:rPr lang="en-NZ" dirty="0"/>
              <a:t> as our partition key, as it’s important that our partition key evenly distributes throughput consumption and storage.</a:t>
            </a:r>
          </a:p>
          <a:p>
            <a:endParaRPr lang="en-NZ" dirty="0"/>
          </a:p>
          <a:p>
            <a:r>
              <a:rPr lang="en-NZ" dirty="0"/>
              <a:t>With this in mind, let’s talk about how we can prevent this with good partition key design.</a:t>
            </a:r>
          </a:p>
        </p:txBody>
      </p:sp>
      <p:sp>
        <p:nvSpPr>
          <p:cNvPr id="4" name="Slide Number Placeholder 3"/>
          <p:cNvSpPr>
            <a:spLocks noGrp="1"/>
          </p:cNvSpPr>
          <p:nvPr>
            <p:ph type="sldNum" sz="quarter" idx="5"/>
          </p:nvPr>
        </p:nvSpPr>
        <p:spPr/>
        <p:txBody>
          <a:bodyPr/>
          <a:lstStyle/>
          <a:p>
            <a:fld id="{DB8687D5-BC33-46AC-B9E4-D05A90646543}" type="slidenum">
              <a:rPr lang="en-NZ" smtClean="0"/>
              <a:t>21</a:t>
            </a:fld>
            <a:endParaRPr lang="en-NZ"/>
          </a:p>
        </p:txBody>
      </p:sp>
    </p:spTree>
    <p:extLst>
      <p:ext uri="{BB962C8B-B14F-4D97-AF65-F5344CB8AC3E}">
        <p14:creationId xmlns:p14="http://schemas.microsoft.com/office/powerpoint/2010/main" val="1294830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Partition keys have two components. The path and the value. Using our hotel example from before, we can see that the Partition Key path is </a:t>
            </a:r>
            <a:r>
              <a:rPr lang="en-NZ" dirty="0" err="1"/>
              <a:t>CityName</a:t>
            </a:r>
            <a:r>
              <a:rPr lang="en-NZ" dirty="0"/>
              <a:t>. Partition Key Paths in Cosmos DB accepts alphanumeric and underscore characters and you can even set a partition key path on nested objects using path notation.</a:t>
            </a:r>
          </a:p>
          <a:p>
            <a:endParaRPr lang="en-NZ" dirty="0"/>
          </a:p>
          <a:p>
            <a:r>
              <a:rPr lang="en-NZ" dirty="0"/>
              <a:t>The partition key value, is the value of our property. So in this example, Auckland would be the value of the Partition Key. This value can be string or numeric types.</a:t>
            </a:r>
          </a:p>
          <a:p>
            <a:endParaRPr lang="en-NZ" dirty="0"/>
          </a:p>
          <a:p>
            <a:r>
              <a:rPr lang="en-NZ" dirty="0"/>
              <a:t>Selecting partition key is simple, but it’s critical to get this choice right. In Cosmos DB, once we’ve selected a partition key, it’s not possible to change it. If you do need to change it, you’ll have to create a new container with your new partition key and then migrate it from the old container to the new one. Trust me, that’s a heck of a process, so my recommendation here is that you spend a bit of time thinking about how you’re going to partition your data.</a:t>
            </a:r>
          </a:p>
        </p:txBody>
      </p:sp>
      <p:sp>
        <p:nvSpPr>
          <p:cNvPr id="4" name="Slide Number Placeholder 3"/>
          <p:cNvSpPr>
            <a:spLocks noGrp="1"/>
          </p:cNvSpPr>
          <p:nvPr>
            <p:ph type="sldNum" sz="quarter" idx="5"/>
          </p:nvPr>
        </p:nvSpPr>
        <p:spPr/>
        <p:txBody>
          <a:bodyPr/>
          <a:lstStyle/>
          <a:p>
            <a:fld id="{DB8687D5-BC33-46AC-B9E4-D05A90646543}" type="slidenum">
              <a:rPr lang="en-NZ" smtClean="0"/>
              <a:t>22</a:t>
            </a:fld>
            <a:endParaRPr lang="en-NZ"/>
          </a:p>
        </p:txBody>
      </p:sp>
    </p:spTree>
    <p:extLst>
      <p:ext uri="{BB962C8B-B14F-4D97-AF65-F5344CB8AC3E}">
        <p14:creationId xmlns:p14="http://schemas.microsoft.com/office/powerpoint/2010/main" val="1562574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42494F"/>
                </a:solidFill>
                <a:effectLst/>
                <a:latin typeface="Akzidenz Grotesk BQ Medium"/>
              </a:rPr>
              <a:t>Flexible data models</a:t>
            </a:r>
          </a:p>
          <a:p>
            <a:pPr algn="l">
              <a:buFont typeface="Arial" panose="020B0604020202020204" pitchFamily="34" charset="0"/>
              <a:buChar char="•"/>
            </a:pPr>
            <a:endParaRPr lang="en-GB" b="0" i="0" dirty="0">
              <a:solidFill>
                <a:srgbClr val="42494F"/>
              </a:solidFill>
              <a:effectLst/>
              <a:latin typeface="Akzidenz Grotesk BQ Light"/>
            </a:endParaRPr>
          </a:p>
          <a:p>
            <a:pPr algn="l">
              <a:buFont typeface="Arial" panose="020B0604020202020204" pitchFamily="34" charset="0"/>
              <a:buChar char="•"/>
            </a:pPr>
            <a:r>
              <a:rPr lang="en-GB" b="0" i="0" dirty="0">
                <a:solidFill>
                  <a:srgbClr val="42494F"/>
                </a:solidFill>
                <a:effectLst/>
                <a:latin typeface="Akzidenz Grotesk BQ Light"/>
              </a:rPr>
              <a:t>NoSQL databases typically have very flexible schemas. A flexible schema allows you to easily make changes to your database as requirements change. You can iterate quickly and continuously integrate new application features to provide value to your users faster.</a:t>
            </a:r>
          </a:p>
          <a:p>
            <a:pPr algn="l">
              <a:buFont typeface="Arial" panose="020B0604020202020204" pitchFamily="34" charset="0"/>
              <a:buChar char="•"/>
            </a:pPr>
            <a:endParaRPr lang="en-GB" b="0" i="0" dirty="0">
              <a:solidFill>
                <a:srgbClr val="42494F"/>
              </a:solidFill>
              <a:effectLst/>
              <a:latin typeface="Akzidenz Grotesk BQ Light"/>
            </a:endParaRPr>
          </a:p>
          <a:p>
            <a:pPr algn="l">
              <a:buFont typeface="Arial" panose="020B0604020202020204" pitchFamily="34" charset="0"/>
              <a:buChar char="•"/>
            </a:pPr>
            <a:r>
              <a:rPr lang="en-GB" b="0" i="0" dirty="0">
                <a:solidFill>
                  <a:srgbClr val="42494F"/>
                </a:solidFill>
                <a:effectLst/>
                <a:latin typeface="Akzidenz Grotesk BQ Medium"/>
              </a:rPr>
              <a:t>Horizontal scaling</a:t>
            </a:r>
            <a:endParaRPr lang="en-GB" b="0" i="0" dirty="0">
              <a:solidFill>
                <a:srgbClr val="42494F"/>
              </a:solidFill>
              <a:effectLst/>
              <a:latin typeface="Akzidenz Grotesk BQ Light"/>
            </a:endParaRPr>
          </a:p>
          <a:p>
            <a:pPr algn="l">
              <a:buFont typeface="Arial" panose="020B0604020202020204" pitchFamily="34" charset="0"/>
              <a:buChar char="•"/>
            </a:pPr>
            <a:r>
              <a:rPr lang="en-GB" b="0" i="0" dirty="0">
                <a:solidFill>
                  <a:srgbClr val="42494F"/>
                </a:solidFill>
                <a:effectLst/>
                <a:latin typeface="Akzidenz Grotesk BQ Light"/>
              </a:rPr>
              <a:t>Most SQL databases require you to scale-up vertically (migrate to a larger, more expensive server) when you exceed the capacity requirements of your current server. Conversely, most NoSQL databases allow you to scale-out horizontally, meaning you can add cheaper, commodity servers whenever you need to.</a:t>
            </a:r>
          </a:p>
          <a:p>
            <a:pPr algn="l">
              <a:buFont typeface="Arial" panose="020B0604020202020204" pitchFamily="34" charset="0"/>
              <a:buChar char="•"/>
            </a:pPr>
            <a:endParaRPr lang="en-GB" b="0" i="0" dirty="0">
              <a:solidFill>
                <a:srgbClr val="42494F"/>
              </a:solidFill>
              <a:effectLst/>
              <a:latin typeface="Akzidenz Grotesk BQ Light"/>
            </a:endParaRPr>
          </a:p>
          <a:p>
            <a:pPr algn="l">
              <a:buFont typeface="Arial" panose="020B0604020202020204" pitchFamily="34" charset="0"/>
              <a:buChar char="•"/>
            </a:pPr>
            <a:r>
              <a:rPr lang="en-GB" b="0" i="0" dirty="0">
                <a:solidFill>
                  <a:srgbClr val="42494F"/>
                </a:solidFill>
                <a:effectLst/>
                <a:latin typeface="Akzidenz Grotesk BQ Medium"/>
              </a:rPr>
              <a:t>Fast queries</a:t>
            </a:r>
            <a:endParaRPr lang="en-GB" b="0" i="0" dirty="0">
              <a:solidFill>
                <a:srgbClr val="42494F"/>
              </a:solidFill>
              <a:effectLst/>
              <a:latin typeface="Akzidenz Grotesk BQ Light"/>
            </a:endParaRPr>
          </a:p>
          <a:p>
            <a:pPr algn="l">
              <a:buFont typeface="Arial" panose="020B0604020202020204" pitchFamily="34" charset="0"/>
              <a:buChar char="•"/>
            </a:pPr>
            <a:r>
              <a:rPr lang="en-GB" b="0" i="0" dirty="0">
                <a:solidFill>
                  <a:srgbClr val="42494F"/>
                </a:solidFill>
                <a:effectLst/>
                <a:latin typeface="Akzidenz Grotesk BQ Light"/>
              </a:rPr>
              <a:t>Queries in NoSQL databases can be faster than SQL databases. Why? Data in SQL databases is typically normalized, so queries for a single object or entity require you to join data from multiple tables. As your tables grow in size, the joins can become expensive. However, data in NoSQL databases is typically stored in a way that is optimized for queries. </a:t>
            </a:r>
          </a:p>
          <a:p>
            <a:pPr algn="l">
              <a:buFont typeface="Arial" panose="020B0604020202020204" pitchFamily="34" charset="0"/>
              <a:buChar char="•"/>
            </a:pPr>
            <a:endParaRPr lang="en-GB" b="0" i="0" dirty="0">
              <a:solidFill>
                <a:srgbClr val="42494F"/>
              </a:solidFill>
              <a:effectLst/>
              <a:latin typeface="Akzidenz Grotesk BQ Light"/>
            </a:endParaRPr>
          </a:p>
          <a:p>
            <a:pPr algn="l">
              <a:buFont typeface="Arial" panose="020B0604020202020204" pitchFamily="34" charset="0"/>
              <a:buChar char="•"/>
            </a:pPr>
            <a:r>
              <a:rPr lang="en-GB" b="0" i="0" dirty="0">
                <a:solidFill>
                  <a:srgbClr val="42494F"/>
                </a:solidFill>
                <a:effectLst/>
                <a:latin typeface="Akzidenz Grotesk BQ Medium"/>
              </a:rPr>
              <a:t>Easy for developers</a:t>
            </a:r>
            <a:endParaRPr lang="en-GB" b="0" i="0" dirty="0">
              <a:solidFill>
                <a:srgbClr val="42494F"/>
              </a:solidFill>
              <a:effectLst/>
              <a:latin typeface="Akzidenz Grotesk BQ Light"/>
            </a:endParaRPr>
          </a:p>
          <a:p>
            <a:pPr algn="l">
              <a:buFont typeface="Arial" panose="020B0604020202020204" pitchFamily="34" charset="0"/>
              <a:buChar char="•"/>
            </a:pPr>
            <a:r>
              <a:rPr lang="en-GB" b="0" i="0" dirty="0">
                <a:solidFill>
                  <a:srgbClr val="42494F"/>
                </a:solidFill>
                <a:effectLst/>
                <a:latin typeface="Akzidenz Grotesk BQ Light"/>
              </a:rPr>
              <a:t>Some NoSQL databases their data structures to those of popular programming languages. This mapping allows developers to store their data in the same way that they use it in their application code. While it may seem like a trivial advantage, this mapping can allow developers to write less code, leading to faster development time and fewer bugs.</a:t>
            </a:r>
          </a:p>
          <a:p>
            <a:endParaRPr lang="en-NZ" dirty="0"/>
          </a:p>
          <a:p>
            <a:endParaRPr lang="en-NZ" dirty="0"/>
          </a:p>
        </p:txBody>
      </p:sp>
      <p:sp>
        <p:nvSpPr>
          <p:cNvPr id="4" name="Slide Number Placeholder 3"/>
          <p:cNvSpPr>
            <a:spLocks noGrp="1"/>
          </p:cNvSpPr>
          <p:nvPr>
            <p:ph type="sldNum" sz="quarter" idx="5"/>
          </p:nvPr>
        </p:nvSpPr>
        <p:spPr/>
        <p:txBody>
          <a:bodyPr/>
          <a:lstStyle/>
          <a:p>
            <a:fld id="{9B3048C9-63A5-4A55-B86B-BC7A3B61C039}" type="slidenum">
              <a:rPr lang="en-NZ" smtClean="0"/>
              <a:t>5</a:t>
            </a:fld>
            <a:endParaRPr lang="en-NZ"/>
          </a:p>
        </p:txBody>
      </p:sp>
    </p:spTree>
    <p:extLst>
      <p:ext uri="{BB962C8B-B14F-4D97-AF65-F5344CB8AC3E}">
        <p14:creationId xmlns:p14="http://schemas.microsoft.com/office/powerpoint/2010/main" val="115189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Good partition keys will have properties with values that do not change. One you’ve committed your item with a partition value, we can’t then update this value.</a:t>
            </a:r>
          </a:p>
          <a:p>
            <a:endParaRPr lang="en-NZ" dirty="0"/>
          </a:p>
          <a:p>
            <a:r>
              <a:rPr lang="en-NZ" dirty="0"/>
              <a:t>They should also have a wide range of values to ensure even distribution across logical partitions in terms of throughput and storage.</a:t>
            </a:r>
          </a:p>
          <a:p>
            <a:endParaRPr lang="en-NZ" dirty="0"/>
          </a:p>
          <a:p>
            <a:r>
              <a:rPr lang="en-NZ" dirty="0"/>
              <a:t>This in turn will ensure even throughput consumption and storage distribution across our physical </a:t>
            </a:r>
            <a:r>
              <a:rPr lang="en-NZ" dirty="0" err="1"/>
              <a:t>parition</a:t>
            </a:r>
            <a:endParaRPr lang="en-NZ" dirty="0"/>
          </a:p>
        </p:txBody>
      </p:sp>
      <p:sp>
        <p:nvSpPr>
          <p:cNvPr id="4" name="Slide Number Placeholder 3"/>
          <p:cNvSpPr>
            <a:spLocks noGrp="1"/>
          </p:cNvSpPr>
          <p:nvPr>
            <p:ph type="sldNum" sz="quarter" idx="5"/>
          </p:nvPr>
        </p:nvSpPr>
        <p:spPr/>
        <p:txBody>
          <a:bodyPr/>
          <a:lstStyle/>
          <a:p>
            <a:fld id="{DB8687D5-BC33-46AC-B9E4-D05A90646543}" type="slidenum">
              <a:rPr lang="en-NZ" smtClean="0"/>
              <a:t>23</a:t>
            </a:fld>
            <a:endParaRPr lang="en-NZ"/>
          </a:p>
        </p:txBody>
      </p:sp>
    </p:spTree>
    <p:extLst>
      <p:ext uri="{BB962C8B-B14F-4D97-AF65-F5344CB8AC3E}">
        <p14:creationId xmlns:p14="http://schemas.microsoft.com/office/powerpoint/2010/main" val="3870416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Our choice for our partition key will depend on the workload that our containers will be performing.</a:t>
            </a:r>
          </a:p>
          <a:p>
            <a:endParaRPr lang="en-NZ" dirty="0"/>
          </a:p>
          <a:p>
            <a:r>
              <a:rPr lang="en-NZ" dirty="0"/>
              <a:t>For read-heavy containers, we may wish to choose a partition key property that appears frequently as a filter in the queries that we perform. If we are querying frequently on a certain property, this could be a good choice for our partition key.</a:t>
            </a:r>
          </a:p>
          <a:p>
            <a:endParaRPr lang="en-NZ" dirty="0"/>
          </a:p>
          <a:p>
            <a:r>
              <a:rPr lang="en-NZ" dirty="0"/>
              <a:t>For write heavy containers, we may want to use the id of a document as our partition key value. ID is guaranteed to exist in every item in our Cosmos DB containers, this item id has to be unique, so this can help us achieve even distribution in terms of throughput and storage. If we have to query our items and we know this item id when querying it, this is great for performing efficient point reads</a:t>
            </a:r>
          </a:p>
        </p:txBody>
      </p:sp>
      <p:sp>
        <p:nvSpPr>
          <p:cNvPr id="4" name="Slide Number Placeholder 3"/>
          <p:cNvSpPr>
            <a:spLocks noGrp="1"/>
          </p:cNvSpPr>
          <p:nvPr>
            <p:ph type="sldNum" sz="quarter" idx="5"/>
          </p:nvPr>
        </p:nvSpPr>
        <p:spPr/>
        <p:txBody>
          <a:bodyPr/>
          <a:lstStyle/>
          <a:p>
            <a:fld id="{DB8687D5-BC33-46AC-B9E4-D05A90646543}" type="slidenum">
              <a:rPr lang="en-NZ" smtClean="0"/>
              <a:t>24</a:t>
            </a:fld>
            <a:endParaRPr lang="en-NZ"/>
          </a:p>
        </p:txBody>
      </p:sp>
    </p:spTree>
    <p:extLst>
      <p:ext uri="{BB962C8B-B14F-4D97-AF65-F5344CB8AC3E}">
        <p14:creationId xmlns:p14="http://schemas.microsoft.com/office/powerpoint/2010/main" val="215127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can help Cosmos DB optimize our queries by specifying our partition key as a filter. So in this example, we have our hotel container partitioned on </a:t>
            </a:r>
            <a:r>
              <a:rPr lang="en-NZ" dirty="0" err="1"/>
              <a:t>CityName</a:t>
            </a:r>
            <a:r>
              <a:rPr lang="en-NZ" dirty="0"/>
              <a:t>. What Cosmos DB will do under the hood is route this query to the physical partition that this partition key value is mapped to.</a:t>
            </a:r>
          </a:p>
          <a:p>
            <a:endParaRPr lang="en-NZ" dirty="0"/>
          </a:p>
          <a:p>
            <a:r>
              <a:rPr lang="en-NZ" dirty="0"/>
              <a:t>Now what’s great about this is if we added additional filters to this query, it would still filter to a single partition. Adding additional filters doesn’t change this.</a:t>
            </a:r>
          </a:p>
          <a:p>
            <a:endParaRPr lang="en-NZ" dirty="0"/>
          </a:p>
          <a:p>
            <a:r>
              <a:rPr lang="en-NZ" dirty="0"/>
              <a:t>However, say if we partitioned our hotel container by say a Star Rating property and we wanted to query our container to return all the hotels with a Star rating greater than 4, then this query wouldn’t not be scoped to a single physical partition. This will cause our query to be executed across partitions, or what is otherwise referred to as a cross partition query.</a:t>
            </a:r>
          </a:p>
        </p:txBody>
      </p:sp>
      <p:sp>
        <p:nvSpPr>
          <p:cNvPr id="4" name="Slide Number Placeholder 3"/>
          <p:cNvSpPr>
            <a:spLocks noGrp="1"/>
          </p:cNvSpPr>
          <p:nvPr>
            <p:ph type="sldNum" sz="quarter" idx="5"/>
          </p:nvPr>
        </p:nvSpPr>
        <p:spPr/>
        <p:txBody>
          <a:bodyPr/>
          <a:lstStyle/>
          <a:p>
            <a:fld id="{DB8687D5-BC33-46AC-B9E4-D05A90646543}" type="slidenum">
              <a:rPr lang="en-NZ" smtClean="0"/>
              <a:t>25</a:t>
            </a:fld>
            <a:endParaRPr lang="en-NZ"/>
          </a:p>
        </p:txBody>
      </p:sp>
    </p:spTree>
    <p:extLst>
      <p:ext uri="{BB962C8B-B14F-4D97-AF65-F5344CB8AC3E}">
        <p14:creationId xmlns:p14="http://schemas.microsoft.com/office/powerpoint/2010/main" val="2138649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If we query without using our partition key as a filter, like we’ve done here, the query will fan-out to all physical partitions, where it will be run against each partitions index.</a:t>
            </a:r>
          </a:p>
          <a:p>
            <a:endParaRPr lang="en-NZ" dirty="0"/>
          </a:p>
          <a:p>
            <a:r>
              <a:rPr lang="en-NZ" dirty="0"/>
              <a:t>Each physical partition will have its own index, so when we run a cross-partition query on a container, we are running one query per physical partition. What Cosmos DB will do is aggregate the results across different partitions and will cause a bottleneck, since we must wait for all physical partitions to return the results of the query before the query is done.</a:t>
            </a:r>
          </a:p>
        </p:txBody>
      </p:sp>
      <p:sp>
        <p:nvSpPr>
          <p:cNvPr id="4" name="Slide Number Placeholder 3"/>
          <p:cNvSpPr>
            <a:spLocks noGrp="1"/>
          </p:cNvSpPr>
          <p:nvPr>
            <p:ph type="sldNum" sz="quarter" idx="5"/>
          </p:nvPr>
        </p:nvSpPr>
        <p:spPr/>
        <p:txBody>
          <a:bodyPr/>
          <a:lstStyle/>
          <a:p>
            <a:fld id="{DB8687D5-BC33-46AC-B9E4-D05A90646543}" type="slidenum">
              <a:rPr lang="en-NZ" smtClean="0"/>
              <a:t>26</a:t>
            </a:fld>
            <a:endParaRPr lang="en-NZ"/>
          </a:p>
        </p:txBody>
      </p:sp>
    </p:spTree>
    <p:extLst>
      <p:ext uri="{BB962C8B-B14F-4D97-AF65-F5344CB8AC3E}">
        <p14:creationId xmlns:p14="http://schemas.microsoft.com/office/powerpoint/2010/main" val="1900880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to visualize this, here we’re performing a query to retrieve all the hotels in our container with a Star rating less than 4. Our container is still partitioned by </a:t>
            </a:r>
            <a:r>
              <a:rPr lang="en-NZ" dirty="0" err="1"/>
              <a:t>CityName</a:t>
            </a:r>
            <a:r>
              <a:rPr lang="en-NZ" dirty="0"/>
              <a:t>, so we are performing a cross partition query.</a:t>
            </a:r>
          </a:p>
          <a:p>
            <a:endParaRPr lang="en-NZ" dirty="0"/>
          </a:p>
          <a:p>
            <a:r>
              <a:rPr lang="en-NZ" dirty="0"/>
              <a:t>We execute this query and since it won’t be routed to a specific partition, we will have to wait for the query to be finished on all physical partitions before getting the result back to us.</a:t>
            </a:r>
          </a:p>
        </p:txBody>
      </p:sp>
      <p:sp>
        <p:nvSpPr>
          <p:cNvPr id="4" name="Slide Number Placeholder 3"/>
          <p:cNvSpPr>
            <a:spLocks noGrp="1"/>
          </p:cNvSpPr>
          <p:nvPr>
            <p:ph type="sldNum" sz="quarter" idx="5"/>
          </p:nvPr>
        </p:nvSpPr>
        <p:spPr/>
        <p:txBody>
          <a:bodyPr/>
          <a:lstStyle/>
          <a:p>
            <a:fld id="{DB8687D5-BC33-46AC-B9E4-D05A90646543}" type="slidenum">
              <a:rPr lang="en-NZ" smtClean="0"/>
              <a:t>27</a:t>
            </a:fld>
            <a:endParaRPr lang="en-NZ"/>
          </a:p>
        </p:txBody>
      </p:sp>
    </p:spTree>
    <p:extLst>
      <p:ext uri="{BB962C8B-B14F-4D97-AF65-F5344CB8AC3E}">
        <p14:creationId xmlns:p14="http://schemas.microsoft.com/office/powerpoint/2010/main" val="3644589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you might be thinking in terms of performance and throughput cost, we should avoid cross partition queries all together.</a:t>
            </a:r>
          </a:p>
          <a:p>
            <a:endParaRPr lang="en-NZ" dirty="0"/>
          </a:p>
          <a:p>
            <a:r>
              <a:rPr lang="en-NZ" dirty="0"/>
              <a:t>This isn’t entirely true. In fact, it’s highly likely that we will have to perform cross-</a:t>
            </a:r>
            <a:r>
              <a:rPr lang="en-NZ" dirty="0" err="1"/>
              <a:t>parititon</a:t>
            </a:r>
            <a:r>
              <a:rPr lang="en-NZ" dirty="0"/>
              <a:t> queries from time to time. We do have a couple of options to make cross partition queries more efficient thanks to the client SDKs that the Cosmos DB team have developed.</a:t>
            </a:r>
          </a:p>
          <a:p>
            <a:endParaRPr lang="en-NZ" dirty="0"/>
          </a:p>
          <a:p>
            <a:r>
              <a:rPr lang="en-NZ" dirty="0"/>
              <a:t>We should however, look to avoid performing cross partition queries with large containers. Every time we check a physical partition’s index, we are charge at a minimum 2.5 Request Units (I know we haven’t taken a proper look at throughput yet, but depending on how many items are stored within a physical partition, this can get expensive) We are charged this even if there are no items in that physical partition that fulfil our queries filter criteria.</a:t>
            </a:r>
          </a:p>
        </p:txBody>
      </p:sp>
      <p:sp>
        <p:nvSpPr>
          <p:cNvPr id="4" name="Slide Number Placeholder 3"/>
          <p:cNvSpPr>
            <a:spLocks noGrp="1"/>
          </p:cNvSpPr>
          <p:nvPr>
            <p:ph type="sldNum" sz="quarter" idx="5"/>
          </p:nvPr>
        </p:nvSpPr>
        <p:spPr/>
        <p:txBody>
          <a:bodyPr/>
          <a:lstStyle/>
          <a:p>
            <a:fld id="{DB8687D5-BC33-46AC-B9E4-D05A90646543}" type="slidenum">
              <a:rPr lang="en-NZ" smtClean="0"/>
              <a:t>28</a:t>
            </a:fld>
            <a:endParaRPr lang="en-NZ"/>
          </a:p>
        </p:txBody>
      </p:sp>
    </p:spTree>
    <p:extLst>
      <p:ext uri="{BB962C8B-B14F-4D97-AF65-F5344CB8AC3E}">
        <p14:creationId xmlns:p14="http://schemas.microsoft.com/office/powerpoint/2010/main" val="3743039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Azure Cosmos DB, you pay for the throughput you provision and storage you consume on a hourly basis, and we need to ensure that you have enough resources on your Cosmos DB at all times.</a:t>
            </a:r>
          </a:p>
          <a:p>
            <a:endParaRPr lang="en-NZ" dirty="0"/>
          </a:p>
          <a:p>
            <a:r>
              <a:rPr lang="en-NZ" dirty="0"/>
              <a:t>When we make operations on Cosmos DB, we use something called Request Units (referred to RU/s for short). Request Units are currency for throughput. This is an abstraction of system resources such as memory, </a:t>
            </a:r>
            <a:r>
              <a:rPr lang="en-NZ" dirty="0" err="1"/>
              <a:t>cpu</a:t>
            </a:r>
            <a:r>
              <a:rPr lang="en-NZ" dirty="0"/>
              <a:t> and Input Output </a:t>
            </a:r>
            <a:r>
              <a:rPr lang="en-NZ" dirty="0" err="1"/>
              <a:t>oPerations</a:t>
            </a:r>
            <a:r>
              <a:rPr lang="en-NZ" dirty="0"/>
              <a:t> per Second required to perform these operations.</a:t>
            </a:r>
          </a:p>
          <a:p>
            <a:endParaRPr lang="en-NZ" dirty="0"/>
          </a:p>
          <a:p>
            <a:r>
              <a:rPr lang="en-NZ" dirty="0"/>
              <a:t>We provision throughput in increments of 100 RU/s and we can increase or decrease provisioned throughput at any time.</a:t>
            </a:r>
          </a:p>
          <a:p>
            <a:endParaRPr lang="en-NZ" dirty="0"/>
          </a:p>
          <a:p>
            <a:r>
              <a:rPr lang="en-NZ" dirty="0"/>
              <a:t>When we perform different types of operations, the amount of Request Units that we consume vary, depending on a variety of different factors.</a:t>
            </a:r>
          </a:p>
        </p:txBody>
      </p:sp>
      <p:sp>
        <p:nvSpPr>
          <p:cNvPr id="4" name="Slide Number Placeholder 3"/>
          <p:cNvSpPr>
            <a:spLocks noGrp="1"/>
          </p:cNvSpPr>
          <p:nvPr>
            <p:ph type="sldNum" sz="quarter" idx="5"/>
          </p:nvPr>
        </p:nvSpPr>
        <p:spPr/>
        <p:txBody>
          <a:bodyPr/>
          <a:lstStyle/>
          <a:p>
            <a:fld id="{0B15AF4B-6D97-4ECE-B0C5-02C18D2755EF}" type="slidenum">
              <a:rPr lang="en-NZ" smtClean="0"/>
              <a:t>29</a:t>
            </a:fld>
            <a:endParaRPr lang="en-NZ"/>
          </a:p>
        </p:txBody>
      </p:sp>
    </p:spTree>
    <p:extLst>
      <p:ext uri="{BB962C8B-B14F-4D97-AF65-F5344CB8AC3E}">
        <p14:creationId xmlns:p14="http://schemas.microsoft.com/office/powerpoint/2010/main" val="2906950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These include:</a:t>
            </a:r>
          </a:p>
          <a:p>
            <a:endParaRPr lang="en-NZ" dirty="0"/>
          </a:p>
          <a:p>
            <a:pPr marL="171450" indent="-171450">
              <a:buFontTx/>
              <a:buChar char="-"/>
            </a:pPr>
            <a:r>
              <a:rPr lang="en-NZ" dirty="0"/>
              <a:t>The size of our items: The bigger the item, the more request units we need to consume to perform read and write operations for that item.</a:t>
            </a:r>
          </a:p>
          <a:p>
            <a:pPr marL="171450" indent="-171450">
              <a:buFontTx/>
              <a:buChar char="-"/>
            </a:pPr>
            <a:r>
              <a:rPr lang="en-NZ" dirty="0"/>
              <a:t>Item indexing: By default, Cosmos DB indexes all our items. We can consume fewer RU/s by choosing not to index some of our items.</a:t>
            </a:r>
          </a:p>
          <a:p>
            <a:pPr marL="171450" indent="-171450">
              <a:buFontTx/>
              <a:buChar char="-"/>
            </a:pPr>
            <a:r>
              <a:rPr lang="en-NZ" dirty="0"/>
              <a:t>The amount of properties in our item: As more properties appear in our items, the cost of performing operations on these items increase.</a:t>
            </a:r>
          </a:p>
          <a:p>
            <a:pPr marL="171450" indent="-171450">
              <a:buFontTx/>
              <a:buChar char="-"/>
            </a:pPr>
            <a:r>
              <a:rPr lang="en-NZ" dirty="0"/>
              <a:t>The level of data consistency we configure on our Cosmos DB account: If you have strong or bounded staleness consistency configured for your Cosmos DB account, expect to consume twice as much Request Units when performing reads compared to other relaxed consistency levels.</a:t>
            </a:r>
          </a:p>
          <a:p>
            <a:pPr marL="171450" indent="-171450">
              <a:buFontTx/>
              <a:buChar char="-"/>
            </a:pPr>
            <a:r>
              <a:rPr lang="en-NZ" dirty="0"/>
              <a:t>The complexity of our queries.</a:t>
            </a:r>
          </a:p>
          <a:p>
            <a:pPr marL="171450" indent="-171450">
              <a:buFontTx/>
              <a:buChar char="-"/>
            </a:pPr>
            <a:r>
              <a:rPr lang="en-NZ" dirty="0"/>
              <a:t>The server scripts that we use in our applications along with their complexity.</a:t>
            </a:r>
          </a:p>
        </p:txBody>
      </p:sp>
      <p:sp>
        <p:nvSpPr>
          <p:cNvPr id="4" name="Slide Number Placeholder 3"/>
          <p:cNvSpPr>
            <a:spLocks noGrp="1"/>
          </p:cNvSpPr>
          <p:nvPr>
            <p:ph type="sldNum" sz="quarter" idx="5"/>
          </p:nvPr>
        </p:nvSpPr>
        <p:spPr/>
        <p:txBody>
          <a:bodyPr/>
          <a:lstStyle/>
          <a:p>
            <a:fld id="{0B15AF4B-6D97-4ECE-B0C5-02C18D2755EF}" type="slidenum">
              <a:rPr lang="en-NZ" smtClean="0"/>
              <a:t>30</a:t>
            </a:fld>
            <a:endParaRPr lang="en-NZ"/>
          </a:p>
        </p:txBody>
      </p:sp>
    </p:spTree>
    <p:extLst>
      <p:ext uri="{BB962C8B-B14F-4D97-AF65-F5344CB8AC3E}">
        <p14:creationId xmlns:p14="http://schemas.microsoft.com/office/powerpoint/2010/main" val="1101563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In Azure Cosmos DB, we can provision throughput either at a Database level or at a Container level</a:t>
            </a:r>
          </a:p>
        </p:txBody>
      </p:sp>
      <p:sp>
        <p:nvSpPr>
          <p:cNvPr id="4" name="Slide Number Placeholder 3"/>
          <p:cNvSpPr>
            <a:spLocks noGrp="1"/>
          </p:cNvSpPr>
          <p:nvPr>
            <p:ph type="sldNum" sz="quarter" idx="5"/>
          </p:nvPr>
        </p:nvSpPr>
        <p:spPr/>
        <p:txBody>
          <a:bodyPr/>
          <a:lstStyle/>
          <a:p>
            <a:fld id="{0B15AF4B-6D97-4ECE-B0C5-02C18D2755EF}" type="slidenum">
              <a:rPr lang="en-NZ" smtClean="0"/>
              <a:t>31</a:t>
            </a:fld>
            <a:endParaRPr lang="en-NZ"/>
          </a:p>
        </p:txBody>
      </p:sp>
    </p:spTree>
    <p:extLst>
      <p:ext uri="{BB962C8B-B14F-4D97-AF65-F5344CB8AC3E}">
        <p14:creationId xmlns:p14="http://schemas.microsoft.com/office/powerpoint/2010/main" val="3132555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When we provision throughput on a container, it’s guaranteed for that container. It receives the provisioned throughput all the time.</a:t>
            </a:r>
          </a:p>
          <a:p>
            <a:endParaRPr lang="en-NZ" dirty="0"/>
          </a:p>
          <a:p>
            <a:r>
              <a:rPr lang="en-NZ" dirty="0"/>
              <a:t>Containers that have throughput provisioned on them are financially backed by Service Level Agreements.</a:t>
            </a:r>
          </a:p>
          <a:p>
            <a:endParaRPr lang="en-NZ" dirty="0"/>
          </a:p>
          <a:p>
            <a:r>
              <a:rPr lang="en-NZ" dirty="0"/>
              <a:t>Now provided that we’ve partitioned our data effectively, the throughput that we provision for a container will be distributed evenly amongst its physical partitions, which will belong exclusively to the container</a:t>
            </a:r>
          </a:p>
          <a:p>
            <a:endParaRPr lang="en-NZ" dirty="0"/>
          </a:p>
          <a:p>
            <a:r>
              <a:rPr lang="en-NZ" dirty="0"/>
              <a:t>If you want guaranteed performance for a particular container, then you should provision throughput at the container level.</a:t>
            </a:r>
          </a:p>
        </p:txBody>
      </p:sp>
      <p:sp>
        <p:nvSpPr>
          <p:cNvPr id="4" name="Slide Number Placeholder 3"/>
          <p:cNvSpPr>
            <a:spLocks noGrp="1"/>
          </p:cNvSpPr>
          <p:nvPr>
            <p:ph type="sldNum" sz="quarter" idx="5"/>
          </p:nvPr>
        </p:nvSpPr>
        <p:spPr/>
        <p:txBody>
          <a:bodyPr/>
          <a:lstStyle/>
          <a:p>
            <a:fld id="{0B15AF4B-6D97-4ECE-B0C5-02C18D2755EF}" type="slidenum">
              <a:rPr lang="en-NZ" smtClean="0"/>
              <a:t>32</a:t>
            </a:fld>
            <a:endParaRPr lang="en-NZ"/>
          </a:p>
        </p:txBody>
      </p:sp>
    </p:spTree>
    <p:extLst>
      <p:ext uri="{BB962C8B-B14F-4D97-AF65-F5344CB8AC3E}">
        <p14:creationId xmlns:p14="http://schemas.microsoft.com/office/powerpoint/2010/main" val="416365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can use Cosmos DB in a variety of different use cases.</a:t>
            </a:r>
          </a:p>
          <a:p>
            <a:endParaRPr lang="en-NZ" dirty="0"/>
          </a:p>
          <a:p>
            <a:r>
              <a:rPr lang="en-NZ" dirty="0"/>
              <a:t>We may have IoT applications that require us to read </a:t>
            </a:r>
            <a:r>
              <a:rPr lang="en-NZ" dirty="0" err="1"/>
              <a:t>telementary</a:t>
            </a:r>
            <a:r>
              <a:rPr lang="en-NZ" dirty="0"/>
              <a:t> recordings from devices across the globe, we may have a mobile game that’s used by gamers all across the globe and we need to bring their data as close to them as possible for rapid performance.</a:t>
            </a:r>
          </a:p>
          <a:p>
            <a:endParaRPr lang="en-NZ" dirty="0"/>
          </a:p>
          <a:p>
            <a:r>
              <a:rPr lang="en-NZ" dirty="0"/>
              <a:t>We may have web or retail applications with customers all across the globe and we need to be able to provide them with ultra fast retail shopping experiences.</a:t>
            </a:r>
          </a:p>
          <a:p>
            <a:endParaRPr lang="en-NZ" dirty="0"/>
          </a:p>
          <a:p>
            <a:r>
              <a:rPr lang="en-NZ" dirty="0"/>
              <a:t>Essentially, if we need a NoSQL database service that’s ultra fast and requires minimal management., then Azure Cosmos DB is a great choice for our data requirements.</a:t>
            </a:r>
          </a:p>
        </p:txBody>
      </p:sp>
      <p:sp>
        <p:nvSpPr>
          <p:cNvPr id="4" name="Slide Number Placeholder 3"/>
          <p:cNvSpPr>
            <a:spLocks noGrp="1"/>
          </p:cNvSpPr>
          <p:nvPr>
            <p:ph type="sldNum" sz="quarter" idx="5"/>
          </p:nvPr>
        </p:nvSpPr>
        <p:spPr/>
        <p:txBody>
          <a:bodyPr/>
          <a:lstStyle/>
          <a:p>
            <a:fld id="{05AFB204-F5E9-4FCC-89B5-7DF4B2FB5437}" type="slidenum">
              <a:rPr lang="en-NZ" smtClean="0"/>
              <a:t>6</a:t>
            </a:fld>
            <a:endParaRPr lang="en-NZ"/>
          </a:p>
        </p:txBody>
      </p:sp>
    </p:spTree>
    <p:extLst>
      <p:ext uri="{BB962C8B-B14F-4D97-AF65-F5344CB8AC3E}">
        <p14:creationId xmlns:p14="http://schemas.microsoft.com/office/powerpoint/2010/main" val="579201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Now when we provision throughput at a Database level, the throughput we provision is shared among all the containers within that database. This is similar to hosting a database on a cluster of machines.</a:t>
            </a:r>
          </a:p>
          <a:p>
            <a:endParaRPr lang="en-NZ" dirty="0"/>
          </a:p>
          <a:p>
            <a:r>
              <a:rPr lang="en-NZ" dirty="0"/>
              <a:t>Since we are sharing the provisioned throughput amongst all our containers, we can’t guarantee performance for a particular container, however it is guaranteed at the database level. The portion of throughput that a specific container can receive In this situation will depend on the number of containers, the choice of partition key for our different containers and the distribution of the workload across various logical partitions of the containers.</a:t>
            </a:r>
          </a:p>
          <a:p>
            <a:endParaRPr lang="en-NZ" dirty="0"/>
          </a:p>
          <a:p>
            <a:endParaRPr lang="en-NZ" dirty="0"/>
          </a:p>
        </p:txBody>
      </p:sp>
      <p:sp>
        <p:nvSpPr>
          <p:cNvPr id="4" name="Slide Number Placeholder 3"/>
          <p:cNvSpPr>
            <a:spLocks noGrp="1"/>
          </p:cNvSpPr>
          <p:nvPr>
            <p:ph type="sldNum" sz="quarter" idx="5"/>
          </p:nvPr>
        </p:nvSpPr>
        <p:spPr/>
        <p:txBody>
          <a:bodyPr/>
          <a:lstStyle/>
          <a:p>
            <a:fld id="{0B15AF4B-6D97-4ECE-B0C5-02C18D2755EF}" type="slidenum">
              <a:rPr lang="en-NZ" smtClean="0"/>
              <a:t>33</a:t>
            </a:fld>
            <a:endParaRPr lang="en-NZ"/>
          </a:p>
        </p:txBody>
      </p:sp>
    </p:spTree>
    <p:extLst>
      <p:ext uri="{BB962C8B-B14F-4D97-AF65-F5344CB8AC3E}">
        <p14:creationId xmlns:p14="http://schemas.microsoft.com/office/powerpoint/2010/main" val="1855937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now that we have an idea of at what level we can set throughput at in Cosmos DB, let’s talk about the different methods of provisioning throughput.</a:t>
            </a:r>
          </a:p>
          <a:p>
            <a:endParaRPr lang="en-NZ" dirty="0"/>
          </a:p>
          <a:p>
            <a:r>
              <a:rPr lang="en-NZ" dirty="0"/>
              <a:t>First up, we can provision throughput at a hard manual level. </a:t>
            </a:r>
          </a:p>
          <a:p>
            <a:endParaRPr lang="en-NZ" dirty="0"/>
          </a:p>
          <a:p>
            <a:r>
              <a:rPr lang="en-NZ" dirty="0"/>
              <a:t>When we manually provision throughput, we set a hard upper limit and then pay for that upper limit at a hourly rate. </a:t>
            </a:r>
          </a:p>
          <a:p>
            <a:endParaRPr lang="en-NZ" dirty="0"/>
          </a:p>
          <a:p>
            <a:r>
              <a:rPr lang="en-NZ" dirty="0"/>
              <a:t>In order to provision throughput correctly to ensure that we can satisfy the workload demands on our Cosmos DB accounts, we will need to do some capacity planning.</a:t>
            </a:r>
          </a:p>
          <a:p>
            <a:endParaRPr lang="en-NZ" dirty="0"/>
          </a:p>
          <a:p>
            <a:r>
              <a:rPr lang="en-NZ"/>
              <a:t>Because as </a:t>
            </a:r>
            <a:r>
              <a:rPr lang="en-NZ" dirty="0"/>
              <a:t>soon as we try to consume more Request units than we have provisioned, we will start to experience rate limiting.</a:t>
            </a:r>
          </a:p>
          <a:p>
            <a:endParaRPr lang="en-NZ" dirty="0"/>
          </a:p>
          <a:p>
            <a:r>
              <a:rPr lang="en-NZ" dirty="0"/>
              <a:t>If we know that our workloads are stable and predictable, then provisioning throughput at a manual hard level is fine. However, for more unpredictable workloads we will need to take another approach.</a:t>
            </a:r>
          </a:p>
        </p:txBody>
      </p:sp>
      <p:sp>
        <p:nvSpPr>
          <p:cNvPr id="4" name="Slide Number Placeholder 3"/>
          <p:cNvSpPr>
            <a:spLocks noGrp="1"/>
          </p:cNvSpPr>
          <p:nvPr>
            <p:ph type="sldNum" sz="quarter" idx="5"/>
          </p:nvPr>
        </p:nvSpPr>
        <p:spPr/>
        <p:txBody>
          <a:bodyPr/>
          <a:lstStyle/>
          <a:p>
            <a:fld id="{0B15AF4B-6D97-4ECE-B0C5-02C18D2755EF}" type="slidenum">
              <a:rPr lang="en-NZ" smtClean="0"/>
              <a:t>34</a:t>
            </a:fld>
            <a:endParaRPr lang="en-NZ"/>
          </a:p>
        </p:txBody>
      </p:sp>
    </p:spTree>
    <p:extLst>
      <p:ext uri="{BB962C8B-B14F-4D97-AF65-F5344CB8AC3E}">
        <p14:creationId xmlns:p14="http://schemas.microsoft.com/office/powerpoint/2010/main" val="16746316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where </a:t>
            </a:r>
            <a:r>
              <a:rPr lang="en-NZ" dirty="0" err="1"/>
              <a:t>Autoscale</a:t>
            </a:r>
            <a:r>
              <a:rPr lang="en-NZ" dirty="0"/>
              <a:t> comes in. Using </a:t>
            </a:r>
            <a:r>
              <a:rPr lang="en-NZ" dirty="0" err="1"/>
              <a:t>Autoscale</a:t>
            </a:r>
            <a:r>
              <a:rPr lang="en-NZ" dirty="0"/>
              <a:t> provisioned throughput, Cosmos DB will automatically scale our throughput based on a workload range that we define, essentially allowing Cosmos DB handle the capacity while we just focus on our application.</a:t>
            </a:r>
          </a:p>
          <a:p>
            <a:endParaRPr lang="en-NZ" dirty="0"/>
          </a:p>
          <a:p>
            <a:r>
              <a:rPr lang="en-NZ" dirty="0"/>
              <a:t>Using </a:t>
            </a:r>
            <a:r>
              <a:rPr lang="en-NZ" dirty="0" err="1"/>
              <a:t>autoscale</a:t>
            </a:r>
            <a:r>
              <a:rPr lang="en-NZ" dirty="0"/>
              <a:t>, we set a maximum throughput level that we want either our database or container to scale to. Cosmos DB will scale between 10% of this maximum level and the maximum level depending on operations being executed against our databases or collections.</a:t>
            </a:r>
          </a:p>
          <a:p>
            <a:endParaRPr lang="en-NZ" dirty="0"/>
          </a:p>
          <a:p>
            <a:r>
              <a:rPr lang="en-NZ" dirty="0"/>
              <a:t>Billing is still done on a per-hour basis, so we will be charged for the highest RU/s that Cosmos DB scaled to within that hour. If nothing happens, we will only be charged at for 10% of the maximum throughput that we have set.</a:t>
            </a:r>
          </a:p>
        </p:txBody>
      </p:sp>
      <p:sp>
        <p:nvSpPr>
          <p:cNvPr id="4" name="Slide Number Placeholder 3"/>
          <p:cNvSpPr>
            <a:spLocks noGrp="1"/>
          </p:cNvSpPr>
          <p:nvPr>
            <p:ph type="sldNum" sz="quarter" idx="5"/>
          </p:nvPr>
        </p:nvSpPr>
        <p:spPr/>
        <p:txBody>
          <a:bodyPr/>
          <a:lstStyle/>
          <a:p>
            <a:fld id="{0B15AF4B-6D97-4ECE-B0C5-02C18D2755EF}" type="slidenum">
              <a:rPr lang="en-NZ" smtClean="0"/>
              <a:t>35</a:t>
            </a:fld>
            <a:endParaRPr lang="en-NZ"/>
          </a:p>
        </p:txBody>
      </p:sp>
    </p:spTree>
    <p:extLst>
      <p:ext uri="{BB962C8B-B14F-4D97-AF65-F5344CB8AC3E}">
        <p14:creationId xmlns:p14="http://schemas.microsoft.com/office/powerpoint/2010/main" val="308403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When we’re modelling our data for our applications that will use Cosmos DB, we might ask ourselves the following questions:</a:t>
            </a:r>
          </a:p>
          <a:p>
            <a:pPr marL="171450" indent="-171450">
              <a:buFontTx/>
              <a:buChar char="-"/>
            </a:pPr>
            <a:r>
              <a:rPr lang="en-NZ" dirty="0"/>
              <a:t>Why should I care about data modelling in Cosmos DB when it is a schema-free data store?</a:t>
            </a:r>
          </a:p>
          <a:p>
            <a:pPr marL="171450" indent="-171450">
              <a:buFontTx/>
              <a:buChar char="-"/>
            </a:pPr>
            <a:r>
              <a:rPr lang="en-NZ" dirty="0"/>
              <a:t>How is data modelling different in Cosmos DB compared to what data modelling is when we’re developing applications that use relational data stores?</a:t>
            </a:r>
          </a:p>
          <a:p>
            <a:pPr marL="171450" indent="-171450">
              <a:buFontTx/>
              <a:buChar char="-"/>
            </a:pPr>
            <a:r>
              <a:rPr lang="en-NZ" dirty="0"/>
              <a:t>How do we express relationships in our data store bearing in mind that Cosmos DB is non-relational?</a:t>
            </a:r>
          </a:p>
        </p:txBody>
      </p:sp>
      <p:sp>
        <p:nvSpPr>
          <p:cNvPr id="4" name="Slide Number Placeholder 3"/>
          <p:cNvSpPr>
            <a:spLocks noGrp="1"/>
          </p:cNvSpPr>
          <p:nvPr>
            <p:ph type="sldNum" sz="quarter" idx="5"/>
          </p:nvPr>
        </p:nvSpPr>
        <p:spPr/>
        <p:txBody>
          <a:bodyPr/>
          <a:lstStyle/>
          <a:p>
            <a:fld id="{272DB000-D2E6-44C7-8048-D7AA72A0B8AF}" type="slidenum">
              <a:rPr lang="en-NZ" smtClean="0"/>
              <a:t>7</a:t>
            </a:fld>
            <a:endParaRPr lang="en-NZ"/>
          </a:p>
        </p:txBody>
      </p:sp>
    </p:spTree>
    <p:extLst>
      <p:ext uri="{BB962C8B-B14F-4D97-AF65-F5344CB8AC3E}">
        <p14:creationId xmlns:p14="http://schemas.microsoft.com/office/powerpoint/2010/main" val="27936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answer these questions, we’ll use an example of an online book store. So in this application we’d store information about books, authors of those books and in this example we could hold information on reviews of those books that users or customers would make on particular books</a:t>
            </a:r>
          </a:p>
        </p:txBody>
      </p:sp>
      <p:sp>
        <p:nvSpPr>
          <p:cNvPr id="4" name="Slide Number Placeholder 3"/>
          <p:cNvSpPr>
            <a:spLocks noGrp="1"/>
          </p:cNvSpPr>
          <p:nvPr>
            <p:ph type="sldNum" sz="quarter" idx="5"/>
          </p:nvPr>
        </p:nvSpPr>
        <p:spPr/>
        <p:txBody>
          <a:bodyPr/>
          <a:lstStyle/>
          <a:p>
            <a:fld id="{272DB000-D2E6-44C7-8048-D7AA72A0B8AF}" type="slidenum">
              <a:rPr lang="en-NZ" smtClean="0"/>
              <a:t>8</a:t>
            </a:fld>
            <a:endParaRPr lang="en-NZ"/>
          </a:p>
        </p:txBody>
      </p:sp>
    </p:spTree>
    <p:extLst>
      <p:ext uri="{BB962C8B-B14F-4D97-AF65-F5344CB8AC3E}">
        <p14:creationId xmlns:p14="http://schemas.microsoft.com/office/powerpoint/2010/main" val="3450391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lets take a look at how this might be modelling using a relational database. With relational data stores, we would normalize our data and break each entity into discrete components. So here a book can have an author, books can have multiple reviews, Authors can have write multiple books.</a:t>
            </a:r>
          </a:p>
          <a:p>
            <a:endParaRPr lang="en-NZ" dirty="0"/>
          </a:p>
          <a:p>
            <a:r>
              <a:rPr lang="en-NZ" dirty="0"/>
              <a:t>The idea behind normalization is to avoid storing redundant data and refer to other data, so for example if we wanted to retrieve all the books that were written by a particular author (next slide)</a:t>
            </a:r>
          </a:p>
        </p:txBody>
      </p:sp>
      <p:sp>
        <p:nvSpPr>
          <p:cNvPr id="4" name="Slide Number Placeholder 3"/>
          <p:cNvSpPr>
            <a:spLocks noGrp="1"/>
          </p:cNvSpPr>
          <p:nvPr>
            <p:ph type="sldNum" sz="quarter" idx="5"/>
          </p:nvPr>
        </p:nvSpPr>
        <p:spPr/>
        <p:txBody>
          <a:bodyPr/>
          <a:lstStyle/>
          <a:p>
            <a:fld id="{272DB000-D2E6-44C7-8048-D7AA72A0B8AF}" type="slidenum">
              <a:rPr lang="en-NZ" smtClean="0"/>
              <a:t>9</a:t>
            </a:fld>
            <a:endParaRPr lang="en-NZ"/>
          </a:p>
        </p:txBody>
      </p:sp>
    </p:spTree>
    <p:extLst>
      <p:ext uri="{BB962C8B-B14F-4D97-AF65-F5344CB8AC3E}">
        <p14:creationId xmlns:p14="http://schemas.microsoft.com/office/powerpoint/2010/main" val="156886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would have to write the following SQL query, essentially to get  a book for an associated author along with the ratings of the books that they’ve written, we’d need to use Joins to </a:t>
            </a:r>
            <a:r>
              <a:rPr lang="en-NZ" dirty="0" err="1"/>
              <a:t>denormalize</a:t>
            </a:r>
            <a:r>
              <a:rPr lang="en-NZ" dirty="0"/>
              <a:t> the data back to us whenever we would want to see that.</a:t>
            </a:r>
          </a:p>
          <a:p>
            <a:endParaRPr lang="en-NZ" dirty="0"/>
          </a:p>
          <a:p>
            <a:r>
              <a:rPr lang="en-NZ" dirty="0"/>
              <a:t>Alternatively, updating all this information would require us to perform write operations across different individual tables.</a:t>
            </a:r>
          </a:p>
          <a:p>
            <a:endParaRPr lang="en-NZ" dirty="0"/>
          </a:p>
          <a:p>
            <a:r>
              <a:rPr lang="en-NZ" dirty="0"/>
              <a:t>Now you might be watching this thinking, why wouldn’t we take this same approach in Cosmos DB? It makes sense to keep discrete entities in separate tables and you’ve said that Cosmos DB doesn’t care about document schema, so why should this be any different in Cosmos?</a:t>
            </a:r>
          </a:p>
        </p:txBody>
      </p:sp>
      <p:sp>
        <p:nvSpPr>
          <p:cNvPr id="4" name="Slide Number Placeholder 3"/>
          <p:cNvSpPr>
            <a:spLocks noGrp="1"/>
          </p:cNvSpPr>
          <p:nvPr>
            <p:ph type="sldNum" sz="quarter" idx="5"/>
          </p:nvPr>
        </p:nvSpPr>
        <p:spPr/>
        <p:txBody>
          <a:bodyPr/>
          <a:lstStyle/>
          <a:p>
            <a:fld id="{272DB000-D2E6-44C7-8048-D7AA72A0B8AF}" type="slidenum">
              <a:rPr lang="en-NZ" smtClean="0"/>
              <a:t>10</a:t>
            </a:fld>
            <a:endParaRPr lang="en-NZ"/>
          </a:p>
        </p:txBody>
      </p:sp>
    </p:spTree>
    <p:extLst>
      <p:ext uri="{BB962C8B-B14F-4D97-AF65-F5344CB8AC3E}">
        <p14:creationId xmlns:p14="http://schemas.microsoft.com/office/powerpoint/2010/main" val="1511336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Well there are a couple of problems with having separate tables (or containers as they are known in Cosmos). </a:t>
            </a:r>
          </a:p>
          <a:p>
            <a:endParaRPr lang="en-NZ" dirty="0"/>
          </a:p>
          <a:p>
            <a:r>
              <a:rPr lang="en-NZ" dirty="0"/>
              <a:t>Cosmos DB doesn’t have support for joins across containers. So right from the start, you won’t be able to join data sitting in one container to data sitting in another.</a:t>
            </a:r>
          </a:p>
          <a:p>
            <a:endParaRPr lang="en-NZ" dirty="0"/>
          </a:p>
          <a:p>
            <a:r>
              <a:rPr lang="en-NZ" dirty="0"/>
              <a:t>Taking this approach also has cost repercussions, not just technical ones. We haven’t talked about Throughput yet, but depending on how you provision throughput on your databases and collections in Cosmos DB, having a bunch of different collections may not be the most efficient approach to take.</a:t>
            </a:r>
          </a:p>
          <a:p>
            <a:endParaRPr lang="en-NZ" dirty="0"/>
          </a:p>
          <a:p>
            <a:r>
              <a:rPr lang="en-NZ" dirty="0"/>
              <a:t>Finally, performing operations across these different collections will be messy. You may have to perform SQL like joins on your data in memory, which may require multiple reads. Then trying to update your data all over the place will mean you’ll have to perform multiple writes all over the place. </a:t>
            </a:r>
          </a:p>
        </p:txBody>
      </p:sp>
      <p:sp>
        <p:nvSpPr>
          <p:cNvPr id="4" name="Slide Number Placeholder 3"/>
          <p:cNvSpPr>
            <a:spLocks noGrp="1"/>
          </p:cNvSpPr>
          <p:nvPr>
            <p:ph type="sldNum" sz="quarter" idx="5"/>
          </p:nvPr>
        </p:nvSpPr>
        <p:spPr/>
        <p:txBody>
          <a:bodyPr/>
          <a:lstStyle/>
          <a:p>
            <a:fld id="{272DB000-D2E6-44C7-8048-D7AA72A0B8AF}" type="slidenum">
              <a:rPr lang="en-NZ" smtClean="0"/>
              <a:t>11</a:t>
            </a:fld>
            <a:endParaRPr lang="en-NZ"/>
          </a:p>
        </p:txBody>
      </p:sp>
    </p:spTree>
    <p:extLst>
      <p:ext uri="{BB962C8B-B14F-4D97-AF65-F5344CB8AC3E}">
        <p14:creationId xmlns:p14="http://schemas.microsoft.com/office/powerpoint/2010/main" val="323999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Well, with Cosmos DB, we have a few options at our disposal. </a:t>
            </a:r>
          </a:p>
          <a:p>
            <a:endParaRPr lang="en-NZ" dirty="0"/>
          </a:p>
          <a:p>
            <a:r>
              <a:rPr lang="en-NZ" dirty="0"/>
              <a:t>We can use Embedding in our documents. </a:t>
            </a:r>
          </a:p>
          <a:p>
            <a:endParaRPr lang="en-NZ" dirty="0"/>
          </a:p>
          <a:p>
            <a:r>
              <a:rPr lang="en-NZ" dirty="0"/>
              <a:t>We can reference data in some documents that reference to data in other documents.</a:t>
            </a:r>
          </a:p>
          <a:p>
            <a:endParaRPr lang="en-NZ" dirty="0"/>
          </a:p>
          <a:p>
            <a:r>
              <a:rPr lang="en-NZ" dirty="0"/>
              <a:t>We can use a bit of both using a Hybrid approach</a:t>
            </a:r>
          </a:p>
          <a:p>
            <a:endParaRPr lang="en-NZ" dirty="0"/>
          </a:p>
          <a:p>
            <a:r>
              <a:rPr lang="en-NZ" dirty="0"/>
              <a:t>Or we can be really ambitious by storing different document types within the same container.</a:t>
            </a:r>
          </a:p>
          <a:p>
            <a:endParaRPr lang="en-NZ" dirty="0"/>
          </a:p>
          <a:p>
            <a:r>
              <a:rPr lang="en-NZ" dirty="0"/>
              <a:t>Let’s take a look at embedding first</a:t>
            </a:r>
          </a:p>
        </p:txBody>
      </p:sp>
      <p:sp>
        <p:nvSpPr>
          <p:cNvPr id="4" name="Slide Number Placeholder 3"/>
          <p:cNvSpPr>
            <a:spLocks noGrp="1"/>
          </p:cNvSpPr>
          <p:nvPr>
            <p:ph type="sldNum" sz="quarter" idx="5"/>
          </p:nvPr>
        </p:nvSpPr>
        <p:spPr/>
        <p:txBody>
          <a:bodyPr/>
          <a:lstStyle/>
          <a:p>
            <a:fld id="{272DB000-D2E6-44C7-8048-D7AA72A0B8AF}" type="slidenum">
              <a:rPr lang="en-NZ" smtClean="0"/>
              <a:t>12</a:t>
            </a:fld>
            <a:endParaRPr lang="en-NZ"/>
          </a:p>
        </p:txBody>
      </p:sp>
    </p:spTree>
    <p:extLst>
      <p:ext uri="{BB962C8B-B14F-4D97-AF65-F5344CB8AC3E}">
        <p14:creationId xmlns:p14="http://schemas.microsoft.com/office/powerpoint/2010/main" val="146369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FAC9-B7AB-430A-A306-FC202D4D54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80A2A876-777B-467E-9F25-CCAA56D475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85F96B9-7E9C-4B3F-AE8C-21F7CD9708CF}"/>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5" name="Footer Placeholder 4">
            <a:extLst>
              <a:ext uri="{FF2B5EF4-FFF2-40B4-BE49-F238E27FC236}">
                <a16:creationId xmlns:a16="http://schemas.microsoft.com/office/drawing/2014/main" id="{3BB3AC48-DB30-48B7-A1EC-64DCA03C11D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FC7CADD-2F87-48FA-B0AB-DF04FE737FC2}"/>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192155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B08A-8F6F-4B7E-B5E3-DED462C9A671}"/>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5713C8F-7612-417C-B09D-8253E074B6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82B2297-5CB7-436E-A80D-EEA4A8579594}"/>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5" name="Footer Placeholder 4">
            <a:extLst>
              <a:ext uri="{FF2B5EF4-FFF2-40B4-BE49-F238E27FC236}">
                <a16:creationId xmlns:a16="http://schemas.microsoft.com/office/drawing/2014/main" id="{EAE37E81-4653-4AF0-B721-EA793BE3B7B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9A63959-0FCB-495A-B244-ABC2E831017A}"/>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261391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635B9-0014-4719-B664-78C3CE531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A93E2449-FFF6-4170-A3AB-70AC449DC5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E0BB7B6-7020-4573-9A74-79EC6BFCA110}"/>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5" name="Footer Placeholder 4">
            <a:extLst>
              <a:ext uri="{FF2B5EF4-FFF2-40B4-BE49-F238E27FC236}">
                <a16:creationId xmlns:a16="http://schemas.microsoft.com/office/drawing/2014/main" id="{20D39A15-3825-4FC2-8AB4-2FA35703F26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2A1490D-93AD-4A7B-BF24-A4F84FEB5023}"/>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368736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9751-1EA9-4562-ADD2-A90618BA013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0CD57CE-DD08-49E3-A583-F49DE9BBA6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363F102-67DA-46A9-A1F0-876460688A65}"/>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5" name="Footer Placeholder 4">
            <a:extLst>
              <a:ext uri="{FF2B5EF4-FFF2-40B4-BE49-F238E27FC236}">
                <a16:creationId xmlns:a16="http://schemas.microsoft.com/office/drawing/2014/main" id="{C4E76EF5-497C-43F8-9C53-7CE2B04CA86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DE6A8F0-F32C-4464-98FC-1AA390620070}"/>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127509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3302-075B-4A6C-A74E-2F51D3D193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A87F54B1-99D3-42EB-935B-0C4D3E848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460DB3-636F-463B-A45B-BE2F9B5834DC}"/>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5" name="Footer Placeholder 4">
            <a:extLst>
              <a:ext uri="{FF2B5EF4-FFF2-40B4-BE49-F238E27FC236}">
                <a16:creationId xmlns:a16="http://schemas.microsoft.com/office/drawing/2014/main" id="{A122C419-51F5-4A3B-AB29-3A78F91F633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4AB77EB-BC7F-47DC-A57B-18F8B592289D}"/>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139865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4473-BC20-475F-A282-737753E0919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2E72825-E900-4B12-A40F-6F4E1A498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FBE66DF-55AE-41DD-B697-B71CD9309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8A4C6917-20B4-4E98-BB38-5F5432DA7E53}"/>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6" name="Footer Placeholder 5">
            <a:extLst>
              <a:ext uri="{FF2B5EF4-FFF2-40B4-BE49-F238E27FC236}">
                <a16:creationId xmlns:a16="http://schemas.microsoft.com/office/drawing/2014/main" id="{1EFAF875-E3D3-451A-B1E2-9A5B809B58C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7D25337-9CAA-49EA-8BE9-88AF94C40B30}"/>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227219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B7BE-EF34-4D3E-AFBC-47766A911AE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A8283FC-7687-4300-A958-055A44C92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98E6A-B5BE-42AD-9A7F-78A9CBF4D3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F04FF2E3-74BD-4ABC-BEEE-8D6F55932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BB6B0-0BCD-41CA-A866-9D239F758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23B4669E-8C9D-4912-A30D-5A3322BD97A0}"/>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8" name="Footer Placeholder 7">
            <a:extLst>
              <a:ext uri="{FF2B5EF4-FFF2-40B4-BE49-F238E27FC236}">
                <a16:creationId xmlns:a16="http://schemas.microsoft.com/office/drawing/2014/main" id="{0170038F-9F3D-48CF-A667-EB275FDE491B}"/>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F3D0E7FE-04E1-44AB-ADDB-2E33292928A3}"/>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284983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772F-3640-4AB8-BDA2-FCF5304AA7AE}"/>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D2609305-9B4D-43E7-864D-F29E2909E350}"/>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4" name="Footer Placeholder 3">
            <a:extLst>
              <a:ext uri="{FF2B5EF4-FFF2-40B4-BE49-F238E27FC236}">
                <a16:creationId xmlns:a16="http://schemas.microsoft.com/office/drawing/2014/main" id="{EA46D0CF-92BB-4707-9715-F42FA0577DD5}"/>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D68E8E20-FF80-4D7E-9E0B-84ABE38506F4}"/>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267357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5615E-F9AC-478D-8035-FA8DCAB1572A}"/>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3" name="Footer Placeholder 2">
            <a:extLst>
              <a:ext uri="{FF2B5EF4-FFF2-40B4-BE49-F238E27FC236}">
                <a16:creationId xmlns:a16="http://schemas.microsoft.com/office/drawing/2014/main" id="{4D855642-9896-494E-8D5E-90E609534A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789764D9-4874-43A2-BD1D-27C1D93799B8}"/>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409630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0364-4FCF-4531-8B39-00B0DA165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B17EB70E-C4D5-4332-BC3F-650376E8C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C88FD955-456E-4E3B-97F5-7CC544A33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434C9-6FF8-4E9A-A3E9-795EB11EA025}"/>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6" name="Footer Placeholder 5">
            <a:extLst>
              <a:ext uri="{FF2B5EF4-FFF2-40B4-BE49-F238E27FC236}">
                <a16:creationId xmlns:a16="http://schemas.microsoft.com/office/drawing/2014/main" id="{C4B8AE82-9F35-4555-B1DD-AD2B90835BF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99F46B9-F185-465C-AA42-BB4466591D5D}"/>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271756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126D-AA7F-44FA-814E-409A0C851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29463304-5A71-472A-85E4-09DA056CFD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79896FDE-A426-4AB9-BB78-C5A316EFF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BBC33-4A9C-4F8B-8FA7-4721CC23B572}"/>
              </a:ext>
            </a:extLst>
          </p:cNvPr>
          <p:cNvSpPr>
            <a:spLocks noGrp="1"/>
          </p:cNvSpPr>
          <p:nvPr>
            <p:ph type="dt" sz="half" idx="10"/>
          </p:nvPr>
        </p:nvSpPr>
        <p:spPr/>
        <p:txBody>
          <a:bodyPr/>
          <a:lstStyle/>
          <a:p>
            <a:fld id="{42A2036E-10E1-4BF5-B5E7-3639CBC9C193}" type="datetimeFigureOut">
              <a:rPr lang="en-NZ" smtClean="0"/>
              <a:t>6/11/2021</a:t>
            </a:fld>
            <a:endParaRPr lang="en-NZ"/>
          </a:p>
        </p:txBody>
      </p:sp>
      <p:sp>
        <p:nvSpPr>
          <p:cNvPr id="6" name="Footer Placeholder 5">
            <a:extLst>
              <a:ext uri="{FF2B5EF4-FFF2-40B4-BE49-F238E27FC236}">
                <a16:creationId xmlns:a16="http://schemas.microsoft.com/office/drawing/2014/main" id="{298B6F38-26B6-4CBC-8E41-2690B643BB7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E2E1B65-7869-4C2C-A9C9-1E36DAD5B8AD}"/>
              </a:ext>
            </a:extLst>
          </p:cNvPr>
          <p:cNvSpPr>
            <a:spLocks noGrp="1"/>
          </p:cNvSpPr>
          <p:nvPr>
            <p:ph type="sldNum" sz="quarter" idx="12"/>
          </p:nvPr>
        </p:nvSpPr>
        <p:spPr/>
        <p:txBody>
          <a:bodyPr/>
          <a:lstStyle/>
          <a:p>
            <a:fld id="{6964A4CB-E529-4FB5-B89B-25C5B88A6E97}" type="slidenum">
              <a:rPr lang="en-NZ" smtClean="0"/>
              <a:t>‹#›</a:t>
            </a:fld>
            <a:endParaRPr lang="en-NZ"/>
          </a:p>
        </p:txBody>
      </p:sp>
    </p:spTree>
    <p:extLst>
      <p:ext uri="{BB962C8B-B14F-4D97-AF65-F5344CB8AC3E}">
        <p14:creationId xmlns:p14="http://schemas.microsoft.com/office/powerpoint/2010/main" val="52013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71F328-BF30-4523-8EE9-9E7130C79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298340B-FA33-47E2-8845-F11AF4D0E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F3BEC71-5A2C-4F08-B6C5-A95E5EAA2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2036E-10E1-4BF5-B5E7-3639CBC9C193}" type="datetimeFigureOut">
              <a:rPr lang="en-NZ" smtClean="0"/>
              <a:t>6/11/2021</a:t>
            </a:fld>
            <a:endParaRPr lang="en-NZ"/>
          </a:p>
        </p:txBody>
      </p:sp>
      <p:sp>
        <p:nvSpPr>
          <p:cNvPr id="5" name="Footer Placeholder 4">
            <a:extLst>
              <a:ext uri="{FF2B5EF4-FFF2-40B4-BE49-F238E27FC236}">
                <a16:creationId xmlns:a16="http://schemas.microsoft.com/office/drawing/2014/main" id="{56FAAE64-E53E-49D9-B56B-3104DA9556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32485ACF-FAA1-4C8C-B6D7-22755B048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4A4CB-E529-4FB5-B89B-25C5B88A6E97}" type="slidenum">
              <a:rPr lang="en-NZ" smtClean="0"/>
              <a:t>‹#›</a:t>
            </a:fld>
            <a:endParaRPr lang="en-NZ"/>
          </a:p>
        </p:txBody>
      </p:sp>
    </p:spTree>
    <p:extLst>
      <p:ext uri="{BB962C8B-B14F-4D97-AF65-F5344CB8AC3E}">
        <p14:creationId xmlns:p14="http://schemas.microsoft.com/office/powerpoint/2010/main" val="780273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1.png"/></Relationships>
</file>

<file path=ppt/slides/_rels/slide16.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29.svg"/><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75.svg"/><Relationship Id="rId5" Type="http://schemas.openxmlformats.org/officeDocument/2006/relationships/diagramQuickStyle" Target="../diagrams/quickStyle8.xml"/><Relationship Id="rId15" Type="http://schemas.openxmlformats.org/officeDocument/2006/relationships/image" Target="../media/image77.svg"/><Relationship Id="rId10" Type="http://schemas.openxmlformats.org/officeDocument/2006/relationships/image" Target="../media/image74.png"/><Relationship Id="rId4" Type="http://schemas.openxmlformats.org/officeDocument/2006/relationships/diagramLayout" Target="../diagrams/layout8.xml"/><Relationship Id="rId9" Type="http://schemas.openxmlformats.org/officeDocument/2006/relationships/image" Target="../media/image73.svg"/><Relationship Id="rId14" Type="http://schemas.openxmlformats.org/officeDocument/2006/relationships/image" Target="../media/image76.png"/></Relationships>
</file>

<file path=ppt/slides/_rels/slide1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4.png"/><Relationship Id="rId7" Type="http://schemas.openxmlformats.org/officeDocument/2006/relationships/diagramQuickStyle" Target="../diagrams/quickStyle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1.png"/><Relationship Id="rId9" Type="http://schemas.microsoft.com/office/2007/relationships/diagramDrawing" Target="../diagrams/drawing1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6.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28.png"/><Relationship Id="rId7" Type="http://schemas.openxmlformats.org/officeDocument/2006/relationships/image" Target="../media/image8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4.svg"/><Relationship Id="rId11" Type="http://schemas.openxmlformats.org/officeDocument/2006/relationships/image" Target="../media/image88.svg"/><Relationship Id="rId5" Type="http://schemas.openxmlformats.org/officeDocument/2006/relationships/image" Target="../media/image83.png"/><Relationship Id="rId10" Type="http://schemas.openxmlformats.org/officeDocument/2006/relationships/image" Target="../media/image87.png"/><Relationship Id="rId4" Type="http://schemas.openxmlformats.org/officeDocument/2006/relationships/image" Target="../media/image29.svg"/><Relationship Id="rId9" Type="http://schemas.openxmlformats.org/officeDocument/2006/relationships/image" Target="../media/image82.png"/></Relationships>
</file>

<file path=ppt/slides/_rels/slide28.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png"/><Relationship Id="rId7" Type="http://schemas.openxmlformats.org/officeDocument/2006/relationships/diagramColors" Target="../diagrams/colors1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 Id="rId9" Type="http://schemas.openxmlformats.org/officeDocument/2006/relationships/image" Target="../media/image1.png"/></Relationships>
</file>

<file path=ppt/slides/_rels/slide2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9.png"/><Relationship Id="rId7"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2.svg"/><Relationship Id="rId5" Type="http://schemas.openxmlformats.org/officeDocument/2006/relationships/image" Target="../media/image91.png"/><Relationship Id="rId10" Type="http://schemas.openxmlformats.org/officeDocument/2006/relationships/image" Target="../media/image94.svg"/><Relationship Id="rId4" Type="http://schemas.openxmlformats.org/officeDocument/2006/relationships/image" Target="../media/image90.svg"/><Relationship Id="rId9" Type="http://schemas.openxmlformats.org/officeDocument/2006/relationships/image" Target="../media/image93.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8" Type="http://schemas.openxmlformats.org/officeDocument/2006/relationships/image" Target="../media/image100.svg"/><Relationship Id="rId13" Type="http://schemas.openxmlformats.org/officeDocument/2006/relationships/image" Target="../media/image103.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29.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98.svg"/><Relationship Id="rId11" Type="http://schemas.openxmlformats.org/officeDocument/2006/relationships/image" Target="../media/image28.png"/><Relationship Id="rId5" Type="http://schemas.openxmlformats.org/officeDocument/2006/relationships/image" Target="../media/image97.png"/><Relationship Id="rId10" Type="http://schemas.openxmlformats.org/officeDocument/2006/relationships/image" Target="../media/image102.svg"/><Relationship Id="rId4" Type="http://schemas.openxmlformats.org/officeDocument/2006/relationships/image" Target="../media/image96.svg"/><Relationship Id="rId9" Type="http://schemas.openxmlformats.org/officeDocument/2006/relationships/image" Target="../media/image101.png"/><Relationship Id="rId14" Type="http://schemas.openxmlformats.org/officeDocument/2006/relationships/image" Target="../media/image104.sv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06.svg"/><Relationship Id="rId5" Type="http://schemas.openxmlformats.org/officeDocument/2006/relationships/image" Target="../media/image105.png"/><Relationship Id="rId4" Type="http://schemas.openxmlformats.org/officeDocument/2006/relationships/image" Target="../media/image29.svg"/></Relationships>
</file>

<file path=ppt/slides/_rels/slide32.xml.rels><?xml version="1.0" encoding="UTF-8" standalone="yes"?>
<Relationships xmlns="http://schemas.openxmlformats.org/package/2006/relationships"><Relationship Id="rId8" Type="http://schemas.openxmlformats.org/officeDocument/2006/relationships/image" Target="../media/image106.svg"/><Relationship Id="rId3" Type="http://schemas.openxmlformats.org/officeDocument/2006/relationships/image" Target="../media/image107.png"/><Relationship Id="rId7" Type="http://schemas.openxmlformats.org/officeDocument/2006/relationships/image" Target="../media/image10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0.svg"/><Relationship Id="rId5" Type="http://schemas.openxmlformats.org/officeDocument/2006/relationships/image" Target="../media/image109.png"/><Relationship Id="rId10" Type="http://schemas.openxmlformats.org/officeDocument/2006/relationships/image" Target="../media/image112.svg"/><Relationship Id="rId4" Type="http://schemas.openxmlformats.org/officeDocument/2006/relationships/image" Target="../media/image108.svg"/><Relationship Id="rId9" Type="http://schemas.openxmlformats.org/officeDocument/2006/relationships/image" Target="../media/image111.png"/></Relationships>
</file>

<file path=ppt/slides/_rels/slide3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13.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16.svg"/><Relationship Id="rId5" Type="http://schemas.openxmlformats.org/officeDocument/2006/relationships/image" Target="../media/image115.png"/><Relationship Id="rId4" Type="http://schemas.openxmlformats.org/officeDocument/2006/relationships/image" Target="../media/image114.svg"/></Relationships>
</file>

<file path=ppt/slides/_rels/slide3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png"/><Relationship Id="rId7" Type="http://schemas.openxmlformats.org/officeDocument/2006/relationships/diagramColors" Target="../diagrams/colors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8.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png"/><Relationship Id="rId7" Type="http://schemas.openxmlformats.org/officeDocument/2006/relationships/diagramColors" Target="../diagrams/colors1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31.svg"/><Relationship Id="rId5" Type="http://schemas.openxmlformats.org/officeDocument/2006/relationships/diagramQuickStyle" Target="../diagrams/quickStyle3.xml"/><Relationship Id="rId10" Type="http://schemas.openxmlformats.org/officeDocument/2006/relationships/image" Target="../media/image30.png"/><Relationship Id="rId4" Type="http://schemas.openxmlformats.org/officeDocument/2006/relationships/diagramLayout" Target="../diagrams/layout3.xml"/><Relationship Id="rId9" Type="http://schemas.openxmlformats.org/officeDocument/2006/relationships/image" Target="../media/image29.svg"/></Relationships>
</file>

<file path=ppt/slides/_rels/slide8.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23.svg"/><Relationship Id="rId4" Type="http://schemas.openxmlformats.org/officeDocument/2006/relationships/image" Target="../media/image35.sv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azure cosmos db logo">
            <a:extLst>
              <a:ext uri="{FF2B5EF4-FFF2-40B4-BE49-F238E27FC236}">
                <a16:creationId xmlns:a16="http://schemas.microsoft.com/office/drawing/2014/main" id="{821775B6-F1C9-4DDB-B951-AF44A6A88EDD}"/>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3290" r="3375" b="-2"/>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326BDE-EEE8-4573-88FB-A7DE8CD8A9AB}"/>
              </a:ext>
            </a:extLst>
          </p:cNvPr>
          <p:cNvSpPr>
            <a:spLocks noGrp="1"/>
          </p:cNvSpPr>
          <p:nvPr>
            <p:ph type="ctrTitle"/>
          </p:nvPr>
        </p:nvSpPr>
        <p:spPr>
          <a:xfrm>
            <a:off x="1524000" y="1122362"/>
            <a:ext cx="9144000" cy="2900518"/>
          </a:xfrm>
        </p:spPr>
        <p:txBody>
          <a:bodyPr>
            <a:normAutofit/>
          </a:bodyPr>
          <a:lstStyle/>
          <a:p>
            <a:r>
              <a:rPr lang="en-NZ" dirty="0">
                <a:solidFill>
                  <a:srgbClr val="FFFFFF"/>
                </a:solidFill>
              </a:rPr>
              <a:t>Introduction to Azure Cosmos DB</a:t>
            </a:r>
          </a:p>
        </p:txBody>
      </p:sp>
      <p:sp>
        <p:nvSpPr>
          <p:cNvPr id="3" name="Subtitle 2">
            <a:extLst>
              <a:ext uri="{FF2B5EF4-FFF2-40B4-BE49-F238E27FC236}">
                <a16:creationId xmlns:a16="http://schemas.microsoft.com/office/drawing/2014/main" id="{472A4F34-80A7-4A13-8042-5D2A1467B379}"/>
              </a:ext>
            </a:extLst>
          </p:cNvPr>
          <p:cNvSpPr>
            <a:spLocks noGrp="1"/>
          </p:cNvSpPr>
          <p:nvPr>
            <p:ph type="subTitle" idx="1"/>
          </p:nvPr>
        </p:nvSpPr>
        <p:spPr>
          <a:xfrm>
            <a:off x="1524000" y="4159404"/>
            <a:ext cx="9144000" cy="1098395"/>
          </a:xfrm>
        </p:spPr>
        <p:txBody>
          <a:bodyPr>
            <a:normAutofit/>
          </a:bodyPr>
          <a:lstStyle/>
          <a:p>
            <a:r>
              <a:rPr lang="en-NZ">
                <a:solidFill>
                  <a:srgbClr val="FFFFFF"/>
                </a:solidFill>
              </a:rPr>
              <a:t>Will Velida | Software Engineer | Microsoft Data Platform MVP</a:t>
            </a:r>
          </a:p>
        </p:txBody>
      </p:sp>
    </p:spTree>
    <p:extLst>
      <p:ext uri="{BB962C8B-B14F-4D97-AF65-F5344CB8AC3E}">
        <p14:creationId xmlns:p14="http://schemas.microsoft.com/office/powerpoint/2010/main" val="391963178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3AB3-15F8-440D-8D3E-18067AC92943}"/>
              </a:ext>
            </a:extLst>
          </p:cNvPr>
          <p:cNvSpPr>
            <a:spLocks noGrp="1"/>
          </p:cNvSpPr>
          <p:nvPr>
            <p:ph type="title"/>
          </p:nvPr>
        </p:nvSpPr>
        <p:spPr>
          <a:xfrm>
            <a:off x="648930" y="629266"/>
            <a:ext cx="3605572" cy="1676603"/>
          </a:xfrm>
        </p:spPr>
        <p:txBody>
          <a:bodyPr>
            <a:normAutofit/>
          </a:bodyPr>
          <a:lstStyle/>
          <a:p>
            <a:r>
              <a:rPr lang="en-NZ" sz="3700"/>
              <a:t>SQL: Retrieving all books for a Author</a:t>
            </a:r>
          </a:p>
        </p:txBody>
      </p:sp>
      <p:graphicFrame>
        <p:nvGraphicFramePr>
          <p:cNvPr id="21" name="Content Placeholder 20">
            <a:extLst>
              <a:ext uri="{FF2B5EF4-FFF2-40B4-BE49-F238E27FC236}">
                <a16:creationId xmlns:a16="http://schemas.microsoft.com/office/drawing/2014/main" id="{3C17B66B-6265-4095-8EA1-342D7146E802}"/>
              </a:ext>
            </a:extLst>
          </p:cNvPr>
          <p:cNvGraphicFramePr>
            <a:graphicFrameLocks noGrp="1"/>
          </p:cNvGraphicFramePr>
          <p:nvPr>
            <p:ph idx="1"/>
          </p:nvPr>
        </p:nvGraphicFramePr>
        <p:xfrm>
          <a:off x="648931" y="2438401"/>
          <a:ext cx="3605571" cy="3779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Content Placeholder 18" descr="A close up of text on a black background&#10;&#10;Description automatically generated">
            <a:extLst>
              <a:ext uri="{FF2B5EF4-FFF2-40B4-BE49-F238E27FC236}">
                <a16:creationId xmlns:a16="http://schemas.microsoft.com/office/drawing/2014/main" id="{0869D102-66EF-4DD2-A262-1E655F726CB6}"/>
              </a:ext>
            </a:extLst>
          </p:cNvPr>
          <p:cNvPicPr>
            <a:picLocks noChangeAspect="1"/>
          </p:cNvPicPr>
          <p:nvPr/>
        </p:nvPicPr>
        <p:blipFill rotWithShape="1">
          <a:blip r:embed="rId8">
            <a:extLst>
              <a:ext uri="{28A0092B-C50C-407E-A947-70E740481C1C}">
                <a14:useLocalDpi xmlns:a14="http://schemas.microsoft.com/office/drawing/2010/main" val="0"/>
              </a:ext>
            </a:extLst>
          </a:blip>
          <a:srcRect r="3094"/>
          <a:stretch/>
        </p:blipFill>
        <p:spPr>
          <a:xfrm>
            <a:off x="5283708" y="722376"/>
            <a:ext cx="6263640" cy="5413248"/>
          </a:xfrm>
          <a:prstGeom prst="rect">
            <a:avLst/>
          </a:prstGeom>
          <a:effectLst/>
        </p:spPr>
      </p:pic>
    </p:spTree>
    <p:extLst>
      <p:ext uri="{BB962C8B-B14F-4D97-AF65-F5344CB8AC3E}">
        <p14:creationId xmlns:p14="http://schemas.microsoft.com/office/powerpoint/2010/main" val="2714506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graphicEl>
                                              <a:dgm id="{BCE47E23-A375-46DD-A76D-3FF12BDE81C0}"/>
                                            </p:graphicEl>
                                          </p:spTgt>
                                        </p:tgtEl>
                                        <p:attrNameLst>
                                          <p:attrName>style.visibility</p:attrName>
                                        </p:attrNameLst>
                                      </p:cBhvr>
                                      <p:to>
                                        <p:strVal val="visible"/>
                                      </p:to>
                                    </p:set>
                                    <p:animEffect transition="in" filter="fade">
                                      <p:cBhvr>
                                        <p:cTn id="7" dur="500"/>
                                        <p:tgtEl>
                                          <p:spTgt spid="21">
                                            <p:graphicEl>
                                              <a:dgm id="{BCE47E23-A375-46DD-A76D-3FF12BDE81C0}"/>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graphicEl>
                                              <a:dgm id="{D0257D8A-3C49-42AC-BC85-704AB3A9648D}"/>
                                            </p:graphicEl>
                                          </p:spTgt>
                                        </p:tgtEl>
                                        <p:attrNameLst>
                                          <p:attrName>style.visibility</p:attrName>
                                        </p:attrNameLst>
                                      </p:cBhvr>
                                      <p:to>
                                        <p:strVal val="visible"/>
                                      </p:to>
                                    </p:set>
                                    <p:animEffect transition="in" filter="fade">
                                      <p:cBhvr>
                                        <p:cTn id="11" dur="500"/>
                                        <p:tgtEl>
                                          <p:spTgt spid="21">
                                            <p:graphicEl>
                                              <a:dgm id="{D0257D8A-3C49-42AC-BC85-704AB3A9648D}"/>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graphicEl>
                                              <a:dgm id="{F87DD452-2AE9-4434-A256-C53DC9D5EDF2}"/>
                                            </p:graphicEl>
                                          </p:spTgt>
                                        </p:tgtEl>
                                        <p:attrNameLst>
                                          <p:attrName>style.visibility</p:attrName>
                                        </p:attrNameLst>
                                      </p:cBhvr>
                                      <p:to>
                                        <p:strVal val="visible"/>
                                      </p:to>
                                    </p:set>
                                    <p:animEffect transition="in" filter="fade">
                                      <p:cBhvr>
                                        <p:cTn id="15" dur="500"/>
                                        <p:tgtEl>
                                          <p:spTgt spid="21">
                                            <p:graphicEl>
                                              <a:dgm id="{F87DD452-2AE9-4434-A256-C53DC9D5EDF2}"/>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graphicEl>
                                              <a:dgm id="{D8A39B85-A0A5-4259-906B-E2E893CCD090}"/>
                                            </p:graphicEl>
                                          </p:spTgt>
                                        </p:tgtEl>
                                        <p:attrNameLst>
                                          <p:attrName>style.visibility</p:attrName>
                                        </p:attrNameLst>
                                      </p:cBhvr>
                                      <p:to>
                                        <p:strVal val="visible"/>
                                      </p:to>
                                    </p:set>
                                    <p:animEffect transition="in" filter="fade">
                                      <p:cBhvr>
                                        <p:cTn id="19" dur="500"/>
                                        <p:tgtEl>
                                          <p:spTgt spid="21">
                                            <p:graphicEl>
                                              <a:dgm id="{D8A39B85-A0A5-4259-906B-E2E893CCD09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F12F-5863-419F-9EEC-8F573BD308CF}"/>
              </a:ext>
            </a:extLst>
          </p:cNvPr>
          <p:cNvSpPr>
            <a:spLocks noGrp="1"/>
          </p:cNvSpPr>
          <p:nvPr>
            <p:ph type="title"/>
          </p:nvPr>
        </p:nvSpPr>
        <p:spPr>
          <a:xfrm>
            <a:off x="838200" y="365125"/>
            <a:ext cx="10515600" cy="1325563"/>
          </a:xfrm>
        </p:spPr>
        <p:txBody>
          <a:bodyPr>
            <a:normAutofit/>
          </a:bodyPr>
          <a:lstStyle/>
          <a:p>
            <a:pPr algn="ctr"/>
            <a:r>
              <a:rPr lang="en-NZ" dirty="0"/>
              <a:t>Problems with this approach in Cosmos DB</a:t>
            </a:r>
            <a:endParaRPr lang="en-NZ"/>
          </a:p>
        </p:txBody>
      </p:sp>
      <p:graphicFrame>
        <p:nvGraphicFramePr>
          <p:cNvPr id="5" name="Content Placeholder 2">
            <a:extLst>
              <a:ext uri="{FF2B5EF4-FFF2-40B4-BE49-F238E27FC236}">
                <a16:creationId xmlns:a16="http://schemas.microsoft.com/office/drawing/2014/main" id="{95DD09AB-A2E4-4FD9-8E86-D4E566611C35}"/>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3722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13798646-420D-437A-AAEB-8296909D909F}"/>
                                            </p:graphicEl>
                                          </p:spTgt>
                                        </p:tgtEl>
                                        <p:attrNameLst>
                                          <p:attrName>style.visibility</p:attrName>
                                        </p:attrNameLst>
                                      </p:cBhvr>
                                      <p:to>
                                        <p:strVal val="visible"/>
                                      </p:to>
                                    </p:set>
                                    <p:animEffect transition="in" filter="fade">
                                      <p:cBhvr>
                                        <p:cTn id="7" dur="500"/>
                                        <p:tgtEl>
                                          <p:spTgt spid="5">
                                            <p:graphicEl>
                                              <a:dgm id="{13798646-420D-437A-AAEB-8296909D909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98DA3788-BEE4-455A-8567-784F32DC9C46}"/>
                                            </p:graphicEl>
                                          </p:spTgt>
                                        </p:tgtEl>
                                        <p:attrNameLst>
                                          <p:attrName>style.visibility</p:attrName>
                                        </p:attrNameLst>
                                      </p:cBhvr>
                                      <p:to>
                                        <p:strVal val="visible"/>
                                      </p:to>
                                    </p:set>
                                    <p:animEffect transition="in" filter="fade">
                                      <p:cBhvr>
                                        <p:cTn id="10" dur="500"/>
                                        <p:tgtEl>
                                          <p:spTgt spid="5">
                                            <p:graphicEl>
                                              <a:dgm id="{98DA3788-BEE4-455A-8567-784F32DC9C46}"/>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89257CD8-3832-43F7-9806-6E3D8A568339}"/>
                                            </p:graphicEl>
                                          </p:spTgt>
                                        </p:tgtEl>
                                        <p:attrNameLst>
                                          <p:attrName>style.visibility</p:attrName>
                                        </p:attrNameLst>
                                      </p:cBhvr>
                                      <p:to>
                                        <p:strVal val="visible"/>
                                      </p:to>
                                    </p:set>
                                    <p:animEffect transition="in" filter="fade">
                                      <p:cBhvr>
                                        <p:cTn id="13" dur="500"/>
                                        <p:tgtEl>
                                          <p:spTgt spid="5">
                                            <p:graphicEl>
                                              <a:dgm id="{89257CD8-3832-43F7-9806-6E3D8A568339}"/>
                                            </p:graphic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
                                            <p:graphicEl>
                                              <a:dgm id="{7156A6E6-05BB-4051-BC2F-56AE4C2C8E81}"/>
                                            </p:graphicEl>
                                          </p:spTgt>
                                        </p:tgtEl>
                                        <p:attrNameLst>
                                          <p:attrName>style.visibility</p:attrName>
                                        </p:attrNameLst>
                                      </p:cBhvr>
                                      <p:to>
                                        <p:strVal val="visible"/>
                                      </p:to>
                                    </p:set>
                                    <p:animEffect transition="in" filter="fade">
                                      <p:cBhvr>
                                        <p:cTn id="17" dur="500"/>
                                        <p:tgtEl>
                                          <p:spTgt spid="5">
                                            <p:graphicEl>
                                              <a:dgm id="{7156A6E6-05BB-4051-BC2F-56AE4C2C8E81}"/>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graphicEl>
                                              <a:dgm id="{BC37C384-718A-4F2C-8CAE-0AC799C701BD}"/>
                                            </p:graphicEl>
                                          </p:spTgt>
                                        </p:tgtEl>
                                        <p:attrNameLst>
                                          <p:attrName>style.visibility</p:attrName>
                                        </p:attrNameLst>
                                      </p:cBhvr>
                                      <p:to>
                                        <p:strVal val="visible"/>
                                      </p:to>
                                    </p:set>
                                    <p:animEffect transition="in" filter="fade">
                                      <p:cBhvr>
                                        <p:cTn id="20" dur="500"/>
                                        <p:tgtEl>
                                          <p:spTgt spid="5">
                                            <p:graphicEl>
                                              <a:dgm id="{BC37C384-718A-4F2C-8CAE-0AC799C701BD}"/>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E83F2819-4EF7-4534-8D4C-6598CD88E438}"/>
                                            </p:graphicEl>
                                          </p:spTgt>
                                        </p:tgtEl>
                                        <p:attrNameLst>
                                          <p:attrName>style.visibility</p:attrName>
                                        </p:attrNameLst>
                                      </p:cBhvr>
                                      <p:to>
                                        <p:strVal val="visible"/>
                                      </p:to>
                                    </p:set>
                                    <p:animEffect transition="in" filter="fade">
                                      <p:cBhvr>
                                        <p:cTn id="23" dur="500"/>
                                        <p:tgtEl>
                                          <p:spTgt spid="5">
                                            <p:graphicEl>
                                              <a:dgm id="{E83F2819-4EF7-4534-8D4C-6598CD88E438}"/>
                                            </p:graphicEl>
                                          </p:spTgt>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FEBF2BED-8F41-47D5-A7C7-E237F98A189F}"/>
                                            </p:graphicEl>
                                          </p:spTgt>
                                        </p:tgtEl>
                                        <p:attrNameLst>
                                          <p:attrName>style.visibility</p:attrName>
                                        </p:attrNameLst>
                                      </p:cBhvr>
                                      <p:to>
                                        <p:strVal val="visible"/>
                                      </p:to>
                                    </p:set>
                                    <p:animEffect transition="in" filter="fade">
                                      <p:cBhvr>
                                        <p:cTn id="27" dur="500"/>
                                        <p:tgtEl>
                                          <p:spTgt spid="5">
                                            <p:graphicEl>
                                              <a:dgm id="{FEBF2BED-8F41-47D5-A7C7-E237F98A189F}"/>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graphicEl>
                                              <a:dgm id="{A1AC5328-D269-4821-AF20-CE5B538EAA27}"/>
                                            </p:graphicEl>
                                          </p:spTgt>
                                        </p:tgtEl>
                                        <p:attrNameLst>
                                          <p:attrName>style.visibility</p:attrName>
                                        </p:attrNameLst>
                                      </p:cBhvr>
                                      <p:to>
                                        <p:strVal val="visible"/>
                                      </p:to>
                                    </p:set>
                                    <p:animEffect transition="in" filter="fade">
                                      <p:cBhvr>
                                        <p:cTn id="30" dur="500"/>
                                        <p:tgtEl>
                                          <p:spTgt spid="5">
                                            <p:graphicEl>
                                              <a:dgm id="{A1AC5328-D269-4821-AF20-CE5B538EAA27}"/>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graphicEl>
                                              <a:dgm id="{CE3BEF1A-E065-4DBC-BE93-4F47583844F2}"/>
                                            </p:graphicEl>
                                          </p:spTgt>
                                        </p:tgtEl>
                                        <p:attrNameLst>
                                          <p:attrName>style.visibility</p:attrName>
                                        </p:attrNameLst>
                                      </p:cBhvr>
                                      <p:to>
                                        <p:strVal val="visible"/>
                                      </p:to>
                                    </p:set>
                                    <p:animEffect transition="in" filter="fade">
                                      <p:cBhvr>
                                        <p:cTn id="33" dur="500"/>
                                        <p:tgtEl>
                                          <p:spTgt spid="5">
                                            <p:graphicEl>
                                              <a:dgm id="{CE3BEF1A-E065-4DBC-BE93-4F47583844F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C44BE2-DB9D-4805-A750-A486EF6AE9EF}"/>
              </a:ext>
            </a:extLst>
          </p:cNvPr>
          <p:cNvSpPr>
            <a:spLocks noGrp="1"/>
          </p:cNvSpPr>
          <p:nvPr>
            <p:ph type="title"/>
          </p:nvPr>
        </p:nvSpPr>
        <p:spPr/>
        <p:txBody>
          <a:bodyPr/>
          <a:lstStyle/>
          <a:p>
            <a:pPr algn="ctr"/>
            <a:r>
              <a:rPr lang="en-NZ" dirty="0"/>
              <a:t>Data Modelling Options</a:t>
            </a:r>
          </a:p>
        </p:txBody>
      </p:sp>
      <p:graphicFrame>
        <p:nvGraphicFramePr>
          <p:cNvPr id="6" name="Content Placeholder 5">
            <a:extLst>
              <a:ext uri="{FF2B5EF4-FFF2-40B4-BE49-F238E27FC236}">
                <a16:creationId xmlns:a16="http://schemas.microsoft.com/office/drawing/2014/main" id="{B7A7B631-9125-4406-86B3-872C2C322E5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46999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DC7F629A-73BE-4FF0-B526-B7FE90B51A41}"/>
                                            </p:graphicEl>
                                          </p:spTgt>
                                        </p:tgtEl>
                                        <p:attrNameLst>
                                          <p:attrName>style.visibility</p:attrName>
                                        </p:attrNameLst>
                                      </p:cBhvr>
                                      <p:to>
                                        <p:strVal val="visible"/>
                                      </p:to>
                                    </p:set>
                                    <p:animEffect transition="in" filter="fade">
                                      <p:cBhvr>
                                        <p:cTn id="7" dur="500"/>
                                        <p:tgtEl>
                                          <p:spTgt spid="6">
                                            <p:graphicEl>
                                              <a:dgm id="{DC7F629A-73BE-4FF0-B526-B7FE90B51A41}"/>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dgm id="{2A122B90-57D2-43AE-BC41-A5C4ABFD3E9B}"/>
                                            </p:graphicEl>
                                          </p:spTgt>
                                        </p:tgtEl>
                                        <p:attrNameLst>
                                          <p:attrName>style.visibility</p:attrName>
                                        </p:attrNameLst>
                                      </p:cBhvr>
                                      <p:to>
                                        <p:strVal val="visible"/>
                                      </p:to>
                                    </p:set>
                                    <p:animEffect transition="in" filter="fade">
                                      <p:cBhvr>
                                        <p:cTn id="11" dur="500"/>
                                        <p:tgtEl>
                                          <p:spTgt spid="6">
                                            <p:graphicEl>
                                              <a:dgm id="{2A122B90-57D2-43AE-BC41-A5C4ABFD3E9B}"/>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B6166056-78BD-4432-8D11-9BAFC6557F4F}"/>
                                            </p:graphicEl>
                                          </p:spTgt>
                                        </p:tgtEl>
                                        <p:attrNameLst>
                                          <p:attrName>style.visibility</p:attrName>
                                        </p:attrNameLst>
                                      </p:cBhvr>
                                      <p:to>
                                        <p:strVal val="visible"/>
                                      </p:to>
                                    </p:set>
                                    <p:animEffect transition="in" filter="fade">
                                      <p:cBhvr>
                                        <p:cTn id="15" dur="500"/>
                                        <p:tgtEl>
                                          <p:spTgt spid="6">
                                            <p:graphicEl>
                                              <a:dgm id="{B6166056-78BD-4432-8D11-9BAFC6557F4F}"/>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graphicEl>
                                              <a:dgm id="{C3BF9AE2-6C3A-445E-BB0E-B49088ED793F}"/>
                                            </p:graphicEl>
                                          </p:spTgt>
                                        </p:tgtEl>
                                        <p:attrNameLst>
                                          <p:attrName>style.visibility</p:attrName>
                                        </p:attrNameLst>
                                      </p:cBhvr>
                                      <p:to>
                                        <p:strVal val="visible"/>
                                      </p:to>
                                    </p:set>
                                    <p:animEffect transition="in" filter="fade">
                                      <p:cBhvr>
                                        <p:cTn id="19" dur="500"/>
                                        <p:tgtEl>
                                          <p:spTgt spid="6">
                                            <p:graphicEl>
                                              <a:dgm id="{C3BF9AE2-6C3A-445E-BB0E-B49088ED793F}"/>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63D41415-A8C0-42CA-B6FE-8895A131886C}"/>
                                            </p:graphicEl>
                                          </p:spTgt>
                                        </p:tgtEl>
                                        <p:attrNameLst>
                                          <p:attrName>style.visibility</p:attrName>
                                        </p:attrNameLst>
                                      </p:cBhvr>
                                      <p:to>
                                        <p:strVal val="visible"/>
                                      </p:to>
                                    </p:set>
                                    <p:animEffect transition="in" filter="fade">
                                      <p:cBhvr>
                                        <p:cTn id="23" dur="500"/>
                                        <p:tgtEl>
                                          <p:spTgt spid="6">
                                            <p:graphicEl>
                                              <a:dgm id="{63D41415-A8C0-42CA-B6FE-8895A131886C}"/>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graphicEl>
                                              <a:dgm id="{6EA1DEEC-D9F7-476B-BA31-8A76C77A000A}"/>
                                            </p:graphicEl>
                                          </p:spTgt>
                                        </p:tgtEl>
                                        <p:attrNameLst>
                                          <p:attrName>style.visibility</p:attrName>
                                        </p:attrNameLst>
                                      </p:cBhvr>
                                      <p:to>
                                        <p:strVal val="visible"/>
                                      </p:to>
                                    </p:set>
                                    <p:animEffect transition="in" filter="fade">
                                      <p:cBhvr>
                                        <p:cTn id="27" dur="500"/>
                                        <p:tgtEl>
                                          <p:spTgt spid="6">
                                            <p:graphicEl>
                                              <a:dgm id="{6EA1DEEC-D9F7-476B-BA31-8A76C77A000A}"/>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10987A9E-2A33-4B4A-AF81-7FC9DAFA1958}"/>
                                            </p:graphicEl>
                                          </p:spTgt>
                                        </p:tgtEl>
                                        <p:attrNameLst>
                                          <p:attrName>style.visibility</p:attrName>
                                        </p:attrNameLst>
                                      </p:cBhvr>
                                      <p:to>
                                        <p:strVal val="visible"/>
                                      </p:to>
                                    </p:set>
                                    <p:animEffect transition="in" filter="fade">
                                      <p:cBhvr>
                                        <p:cTn id="31" dur="500"/>
                                        <p:tgtEl>
                                          <p:spTgt spid="6">
                                            <p:graphicEl>
                                              <a:dgm id="{10987A9E-2A33-4B4A-AF81-7FC9DAFA1958}"/>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graphicEl>
                                              <a:dgm id="{3D3AD960-BDF9-4527-B72F-46293AB687E6}"/>
                                            </p:graphicEl>
                                          </p:spTgt>
                                        </p:tgtEl>
                                        <p:attrNameLst>
                                          <p:attrName>style.visibility</p:attrName>
                                        </p:attrNameLst>
                                      </p:cBhvr>
                                      <p:to>
                                        <p:strVal val="visible"/>
                                      </p:to>
                                    </p:set>
                                    <p:animEffect transition="in" filter="fade">
                                      <p:cBhvr>
                                        <p:cTn id="35" dur="500"/>
                                        <p:tgtEl>
                                          <p:spTgt spid="6">
                                            <p:graphicEl>
                                              <a:dgm id="{3D3AD960-BDF9-4527-B72F-46293AB687E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CB4CD-07A8-4481-A103-D0B9F473F825}"/>
              </a:ext>
            </a:extLst>
          </p:cNvPr>
          <p:cNvSpPr>
            <a:spLocks noGrp="1"/>
          </p:cNvSpPr>
          <p:nvPr>
            <p:ph type="title"/>
          </p:nvPr>
        </p:nvSpPr>
        <p:spPr/>
        <p:txBody>
          <a:bodyPr/>
          <a:lstStyle/>
          <a:p>
            <a:r>
              <a:rPr lang="en-NZ" dirty="0"/>
              <a:t>Embedding Data</a:t>
            </a:r>
          </a:p>
        </p:txBody>
      </p:sp>
      <p:pic>
        <p:nvPicPr>
          <p:cNvPr id="3" name="Content Placeholder 2" descr="A screenshot of a cell phone&#10;&#10;Description automatically generated">
            <a:extLst>
              <a:ext uri="{FF2B5EF4-FFF2-40B4-BE49-F238E27FC236}">
                <a16:creationId xmlns:a16="http://schemas.microsoft.com/office/drawing/2014/main" id="{243A93CD-C149-4B61-A710-220B9944DA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1439" y="1825625"/>
            <a:ext cx="5409121" cy="4351338"/>
          </a:xfrm>
        </p:spPr>
      </p:pic>
    </p:spTree>
    <p:extLst>
      <p:ext uri="{BB962C8B-B14F-4D97-AF65-F5344CB8AC3E}">
        <p14:creationId xmlns:p14="http://schemas.microsoft.com/office/powerpoint/2010/main" val="242318609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4D57-43EC-48EF-B6A3-CCFFF2187501}"/>
              </a:ext>
            </a:extLst>
          </p:cNvPr>
          <p:cNvSpPr>
            <a:spLocks noGrp="1"/>
          </p:cNvSpPr>
          <p:nvPr>
            <p:ph type="title"/>
          </p:nvPr>
        </p:nvSpPr>
        <p:spPr/>
        <p:txBody>
          <a:bodyPr/>
          <a:lstStyle/>
          <a:p>
            <a:r>
              <a:rPr lang="en-NZ" dirty="0"/>
              <a:t>When can we use embedding?</a:t>
            </a:r>
          </a:p>
        </p:txBody>
      </p:sp>
      <p:graphicFrame>
        <p:nvGraphicFramePr>
          <p:cNvPr id="4" name="Content Placeholder 3">
            <a:extLst>
              <a:ext uri="{FF2B5EF4-FFF2-40B4-BE49-F238E27FC236}">
                <a16:creationId xmlns:a16="http://schemas.microsoft.com/office/drawing/2014/main" id="{F3107B28-8C5F-4898-884B-19A086E0CAB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6538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CCA6-65CD-4F92-ADFA-2AC56C5453CE}"/>
              </a:ext>
            </a:extLst>
          </p:cNvPr>
          <p:cNvSpPr>
            <a:spLocks noGrp="1"/>
          </p:cNvSpPr>
          <p:nvPr>
            <p:ph type="title"/>
          </p:nvPr>
        </p:nvSpPr>
        <p:spPr>
          <a:xfrm>
            <a:off x="841248" y="272346"/>
            <a:ext cx="10506456" cy="1197864"/>
          </a:xfrm>
        </p:spPr>
        <p:txBody>
          <a:bodyPr vert="horz" lIns="91440" tIns="45720" rIns="91440" bIns="45720" rtlCol="0" anchor="b">
            <a:normAutofit/>
          </a:bodyPr>
          <a:lstStyle/>
          <a:p>
            <a:pPr algn="ctr"/>
            <a:r>
              <a:rPr lang="en-US" sz="5400" kern="1200">
                <a:solidFill>
                  <a:schemeClr val="tx1"/>
                </a:solidFill>
                <a:latin typeface="+mj-lt"/>
                <a:ea typeface="+mj-ea"/>
                <a:cs typeface="+mj-cs"/>
              </a:rPr>
              <a:t>Referencing Data</a:t>
            </a:r>
          </a:p>
        </p:txBody>
      </p:sp>
      <p:pic>
        <p:nvPicPr>
          <p:cNvPr id="11" name="Content Placeholder 10" descr="A picture containing clock&#10;&#10;Description automatically generated">
            <a:extLst>
              <a:ext uri="{FF2B5EF4-FFF2-40B4-BE49-F238E27FC236}">
                <a16:creationId xmlns:a16="http://schemas.microsoft.com/office/drawing/2014/main" id="{A8750849-0B45-4890-A3D8-A340356FE8C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287833"/>
            <a:ext cx="5181600" cy="3426921"/>
          </a:xfrm>
        </p:spPr>
      </p:pic>
      <p:pic>
        <p:nvPicPr>
          <p:cNvPr id="13" name="Content Placeholder 12" descr="A screenshot of a cell phone&#10;&#10;Description automatically generated">
            <a:extLst>
              <a:ext uri="{FF2B5EF4-FFF2-40B4-BE49-F238E27FC236}">
                <a16:creationId xmlns:a16="http://schemas.microsoft.com/office/drawing/2014/main" id="{3510FF8D-3074-4E37-8EEE-22416B8FD35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861525"/>
            <a:ext cx="5181600" cy="2279537"/>
          </a:xfrm>
        </p:spPr>
      </p:pic>
    </p:spTree>
    <p:extLst>
      <p:ext uri="{BB962C8B-B14F-4D97-AF65-F5344CB8AC3E}">
        <p14:creationId xmlns:p14="http://schemas.microsoft.com/office/powerpoint/2010/main" val="403193911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BD02-545C-4C83-974E-A63702F8A5D2}"/>
              </a:ext>
            </a:extLst>
          </p:cNvPr>
          <p:cNvSpPr>
            <a:spLocks noGrp="1"/>
          </p:cNvSpPr>
          <p:nvPr>
            <p:ph type="title"/>
          </p:nvPr>
        </p:nvSpPr>
        <p:spPr/>
        <p:txBody>
          <a:bodyPr/>
          <a:lstStyle/>
          <a:p>
            <a:r>
              <a:rPr lang="en-NZ" dirty="0"/>
              <a:t>When should we use Referencing?</a:t>
            </a:r>
          </a:p>
        </p:txBody>
      </p:sp>
      <p:graphicFrame>
        <p:nvGraphicFramePr>
          <p:cNvPr id="4" name="Content Placeholder 3">
            <a:extLst>
              <a:ext uri="{FF2B5EF4-FFF2-40B4-BE49-F238E27FC236}">
                <a16:creationId xmlns:a16="http://schemas.microsoft.com/office/drawing/2014/main" id="{0BD9009B-DD37-4EED-9D53-5BA598C20BD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Connections">
            <a:extLst>
              <a:ext uri="{FF2B5EF4-FFF2-40B4-BE49-F238E27FC236}">
                <a16:creationId xmlns:a16="http://schemas.microsoft.com/office/drawing/2014/main" id="{D5BB47C4-C7B9-4345-B992-14DF99F946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40828" y="3140345"/>
            <a:ext cx="714983" cy="714983"/>
          </a:xfrm>
          <a:prstGeom prst="rect">
            <a:avLst/>
          </a:prstGeom>
        </p:spPr>
      </p:pic>
      <p:pic>
        <p:nvPicPr>
          <p:cNvPr id="7" name="Graphic 6" descr="Social network">
            <a:extLst>
              <a:ext uri="{FF2B5EF4-FFF2-40B4-BE49-F238E27FC236}">
                <a16:creationId xmlns:a16="http://schemas.microsoft.com/office/drawing/2014/main" id="{4F9E4F96-6436-4808-BC23-D62427B705B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7111" y="2169268"/>
            <a:ext cx="627434" cy="627434"/>
          </a:xfrm>
          <a:prstGeom prst="rect">
            <a:avLst/>
          </a:prstGeom>
        </p:spPr>
      </p:pic>
      <p:pic>
        <p:nvPicPr>
          <p:cNvPr id="9" name="Graphic 8" descr="Database">
            <a:extLst>
              <a:ext uri="{FF2B5EF4-FFF2-40B4-BE49-F238E27FC236}">
                <a16:creationId xmlns:a16="http://schemas.microsoft.com/office/drawing/2014/main" id="{D875DE64-B006-4747-8BD0-74EF7DC25D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78085" y="4179079"/>
            <a:ext cx="640468" cy="640468"/>
          </a:xfrm>
          <a:prstGeom prst="rect">
            <a:avLst/>
          </a:prstGeom>
        </p:spPr>
      </p:pic>
      <p:pic>
        <p:nvPicPr>
          <p:cNvPr id="11" name="Graphic 10" descr="Exponential Graph">
            <a:extLst>
              <a:ext uri="{FF2B5EF4-FFF2-40B4-BE49-F238E27FC236}">
                <a16:creationId xmlns:a16="http://schemas.microsoft.com/office/drawing/2014/main" id="{16868C6D-714C-4378-9CB8-29A13E22406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84532" y="5285093"/>
            <a:ext cx="512592" cy="512592"/>
          </a:xfrm>
          <a:prstGeom prst="rect">
            <a:avLst/>
          </a:prstGeom>
        </p:spPr>
      </p:pic>
    </p:spTree>
    <p:extLst>
      <p:ext uri="{BB962C8B-B14F-4D97-AF65-F5344CB8AC3E}">
        <p14:creationId xmlns:p14="http://schemas.microsoft.com/office/powerpoint/2010/main" val="4250786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FF159-6D2D-4F65-B36A-DB62D356D24A}"/>
              </a:ext>
            </a:extLst>
          </p:cNvPr>
          <p:cNvSpPr>
            <a:spLocks noGrp="1"/>
          </p:cNvSpPr>
          <p:nvPr>
            <p:ph type="title"/>
          </p:nvPr>
        </p:nvSpPr>
        <p:spPr/>
        <p:txBody>
          <a:bodyPr/>
          <a:lstStyle/>
          <a:p>
            <a:r>
              <a:rPr lang="en-NZ" dirty="0"/>
              <a:t>Can we mix and match?</a:t>
            </a:r>
          </a:p>
        </p:txBody>
      </p:sp>
      <p:pic>
        <p:nvPicPr>
          <p:cNvPr id="7" name="Content Placeholder 6" descr="A close up of text on a black background&#10;&#10;Description automatically generated">
            <a:extLst>
              <a:ext uri="{FF2B5EF4-FFF2-40B4-BE49-F238E27FC236}">
                <a16:creationId xmlns:a16="http://schemas.microsoft.com/office/drawing/2014/main" id="{78BCE86C-757F-4829-9E66-A47F65FEAE8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868328"/>
            <a:ext cx="5181600" cy="4265932"/>
          </a:xfrm>
        </p:spPr>
      </p:pic>
      <p:pic>
        <p:nvPicPr>
          <p:cNvPr id="9" name="Content Placeholder 8" descr="A screenshot of a cell phone&#10;&#10;Description automatically generated">
            <a:extLst>
              <a:ext uri="{FF2B5EF4-FFF2-40B4-BE49-F238E27FC236}">
                <a16:creationId xmlns:a16="http://schemas.microsoft.com/office/drawing/2014/main" id="{9D1EA0AB-6194-4DF4-A9DA-53988E87E87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52190" y="1825625"/>
            <a:ext cx="5021619" cy="4351338"/>
          </a:xfrm>
        </p:spPr>
      </p:pic>
    </p:spTree>
    <p:extLst>
      <p:ext uri="{BB962C8B-B14F-4D97-AF65-F5344CB8AC3E}">
        <p14:creationId xmlns:p14="http://schemas.microsoft.com/office/powerpoint/2010/main" val="239958074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D536-D997-4F10-AFA5-CE60859131F4}"/>
              </a:ext>
            </a:extLst>
          </p:cNvPr>
          <p:cNvSpPr>
            <a:spLocks noGrp="1"/>
          </p:cNvSpPr>
          <p:nvPr>
            <p:ph type="title"/>
          </p:nvPr>
        </p:nvSpPr>
        <p:spPr/>
        <p:txBody>
          <a:bodyPr/>
          <a:lstStyle/>
          <a:p>
            <a:r>
              <a:rPr lang="en-NZ" dirty="0"/>
              <a:t>Different Document Types</a:t>
            </a:r>
          </a:p>
        </p:txBody>
      </p:sp>
      <p:pic>
        <p:nvPicPr>
          <p:cNvPr id="5" name="Content Placeholder 4" descr="A screenshot of a cell phone&#10;&#10;Description automatically generated">
            <a:extLst>
              <a:ext uri="{FF2B5EF4-FFF2-40B4-BE49-F238E27FC236}">
                <a16:creationId xmlns:a16="http://schemas.microsoft.com/office/drawing/2014/main" id="{C40A0CD9-2C79-4BE4-9284-6BE594FF60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4713" y="1825625"/>
            <a:ext cx="4202574" cy="4351338"/>
          </a:xfrm>
        </p:spPr>
      </p:pic>
    </p:spTree>
    <p:extLst>
      <p:ext uri="{BB962C8B-B14F-4D97-AF65-F5344CB8AC3E}">
        <p14:creationId xmlns:p14="http://schemas.microsoft.com/office/powerpoint/2010/main" val="71094177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6C8439C-FAAA-4A3F-B560-851F651B6EA3}"/>
              </a:ext>
            </a:extLst>
          </p:cNvPr>
          <p:cNvSpPr>
            <a:spLocks noGrp="1"/>
          </p:cNvSpPr>
          <p:nvPr>
            <p:ph type="title"/>
          </p:nvPr>
        </p:nvSpPr>
        <p:spPr>
          <a:xfrm>
            <a:off x="804998" y="798445"/>
            <a:ext cx="4803636" cy="1311664"/>
          </a:xfrm>
        </p:spPr>
        <p:txBody>
          <a:bodyPr>
            <a:normAutofit/>
          </a:bodyPr>
          <a:lstStyle/>
          <a:p>
            <a:r>
              <a:rPr lang="en-NZ">
                <a:solidFill>
                  <a:srgbClr val="000000"/>
                </a:solidFill>
              </a:rPr>
              <a:t>How Partitioning Works</a:t>
            </a:r>
          </a:p>
        </p:txBody>
      </p:sp>
      <p:graphicFrame>
        <p:nvGraphicFramePr>
          <p:cNvPr id="4" name="Content Placeholder 3">
            <a:extLst>
              <a:ext uri="{FF2B5EF4-FFF2-40B4-BE49-F238E27FC236}">
                <a16:creationId xmlns:a16="http://schemas.microsoft.com/office/drawing/2014/main" id="{27632167-E276-4357-9616-76DFB301E41D}"/>
              </a:ext>
            </a:extLst>
          </p:cNvPr>
          <p:cNvGraphicFramePr>
            <a:graphicFrameLocks noGrp="1"/>
          </p:cNvGraphicFramePr>
          <p:nvPr>
            <p:ph idx="1"/>
            <p:extLst>
              <p:ext uri="{D42A27DB-BD31-4B8C-83A1-F6EECF244321}">
                <p14:modId xmlns:p14="http://schemas.microsoft.com/office/powerpoint/2010/main" val="4105085930"/>
              </p:ext>
            </p:extLst>
          </p:nvPr>
        </p:nvGraphicFramePr>
        <p:xfrm>
          <a:off x="804997" y="2272143"/>
          <a:ext cx="4706803" cy="37888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Image result for azure cosmos db logo">
            <a:extLst>
              <a:ext uri="{FF2B5EF4-FFF2-40B4-BE49-F238E27FC236}">
                <a16:creationId xmlns:a16="http://schemas.microsoft.com/office/drawing/2014/main" id="{F5756A6C-3DE3-499B-8E1A-243297089C7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7145" r="27232"/>
          <a:stretch/>
        </p:blipFill>
        <p:spPr bwMode="auto">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0864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7BC688EF-8C31-4979-B758-6D898175E64A}"/>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a:solidFill>
                  <a:srgbClr val="000000"/>
                </a:solidFill>
              </a:rPr>
              <a:t>About Me</a:t>
            </a:r>
          </a:p>
        </p:txBody>
      </p:sp>
      <p:graphicFrame>
        <p:nvGraphicFramePr>
          <p:cNvPr id="3" name="Content Placeholder 2">
            <a:extLst>
              <a:ext uri="{FF2B5EF4-FFF2-40B4-BE49-F238E27FC236}">
                <a16:creationId xmlns:a16="http://schemas.microsoft.com/office/drawing/2014/main" id="{AC3C20BC-B344-4359-9385-D777036E2D8B}"/>
              </a:ext>
            </a:extLst>
          </p:cNvPr>
          <p:cNvGraphicFramePr>
            <a:graphicFrameLocks noGrp="1"/>
          </p:cNvGraphicFramePr>
          <p:nvPr>
            <p:ph sz="half" idx="1"/>
            <p:extLst>
              <p:ext uri="{D42A27DB-BD31-4B8C-83A1-F6EECF244321}">
                <p14:modId xmlns:p14="http://schemas.microsoft.com/office/powerpoint/2010/main" val="3305727644"/>
              </p:ext>
            </p:extLst>
          </p:nvPr>
        </p:nvGraphicFramePr>
        <p:xfrm>
          <a:off x="804997" y="2272143"/>
          <a:ext cx="4706803" cy="3788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A person taking a selfie&#10;&#10;Description automatically generated">
            <a:extLst>
              <a:ext uri="{FF2B5EF4-FFF2-40B4-BE49-F238E27FC236}">
                <a16:creationId xmlns:a16="http://schemas.microsoft.com/office/drawing/2014/main" id="{93AD396F-6AAD-4A68-B905-67CC7FE9996E}"/>
              </a:ext>
            </a:extLst>
          </p:cNvPr>
          <p:cNvPicPr>
            <a:picLocks noGrp="1" noChangeAspect="1"/>
          </p:cNvPicPr>
          <p:nvPr>
            <p:ph sz="half" idx="2"/>
          </p:nvPr>
        </p:nvPicPr>
        <p:blipFill rotWithShape="1">
          <a:blip r:embed="rId8">
            <a:extLst>
              <a:ext uri="{28A0092B-C50C-407E-A947-70E740481C1C}">
                <a14:useLocalDpi xmlns:a14="http://schemas.microsoft.com/office/drawing/2010/main" val="0"/>
              </a:ext>
            </a:extLst>
          </a:blip>
          <a:srcRect l="5550" r="7552" b="3"/>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43413682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026DFF-48BC-46C7-A161-B5816D1A73AC}"/>
              </a:ext>
            </a:extLst>
          </p:cNvPr>
          <p:cNvSpPr/>
          <p:nvPr/>
        </p:nvSpPr>
        <p:spPr>
          <a:xfrm>
            <a:off x="9545320" y="2377440"/>
            <a:ext cx="2062480" cy="37490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C936DBCA-1212-42E8-8C60-EF14EAAFDEA5}"/>
              </a:ext>
            </a:extLst>
          </p:cNvPr>
          <p:cNvSpPr/>
          <p:nvPr/>
        </p:nvSpPr>
        <p:spPr>
          <a:xfrm>
            <a:off x="5062220" y="2377440"/>
            <a:ext cx="2062480" cy="37490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22844694-9127-479F-8690-91415D5A0B8C}"/>
              </a:ext>
            </a:extLst>
          </p:cNvPr>
          <p:cNvSpPr/>
          <p:nvPr/>
        </p:nvSpPr>
        <p:spPr>
          <a:xfrm>
            <a:off x="579120" y="2377440"/>
            <a:ext cx="2062480" cy="37490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9F7B4722-A1B9-40AA-8D17-A6CBDC503323}"/>
              </a:ext>
            </a:extLst>
          </p:cNvPr>
          <p:cNvSpPr/>
          <p:nvPr/>
        </p:nvSpPr>
        <p:spPr>
          <a:xfrm>
            <a:off x="4765040" y="355600"/>
            <a:ext cx="2661920" cy="944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bg1"/>
                </a:solidFill>
              </a:rPr>
              <a:t>Partition Key Value:</a:t>
            </a:r>
          </a:p>
          <a:p>
            <a:pPr algn="ctr"/>
            <a:r>
              <a:rPr lang="en-NZ" dirty="0">
                <a:solidFill>
                  <a:schemeClr val="bg1"/>
                </a:solidFill>
              </a:rPr>
              <a:t>/</a:t>
            </a:r>
            <a:r>
              <a:rPr lang="en-NZ" dirty="0" err="1">
                <a:solidFill>
                  <a:schemeClr val="bg1"/>
                </a:solidFill>
              </a:rPr>
              <a:t>CityName</a:t>
            </a:r>
            <a:endParaRPr lang="en-NZ" dirty="0">
              <a:solidFill>
                <a:schemeClr val="bg1"/>
              </a:solidFill>
            </a:endParaRPr>
          </a:p>
        </p:txBody>
      </p:sp>
      <p:sp>
        <p:nvSpPr>
          <p:cNvPr id="7" name="Rectangle 6">
            <a:extLst>
              <a:ext uri="{FF2B5EF4-FFF2-40B4-BE49-F238E27FC236}">
                <a16:creationId xmlns:a16="http://schemas.microsoft.com/office/drawing/2014/main" id="{C16F01FB-C64E-4B8F-9D42-FA256F5A210E}"/>
              </a:ext>
            </a:extLst>
          </p:cNvPr>
          <p:cNvSpPr/>
          <p:nvPr/>
        </p:nvSpPr>
        <p:spPr>
          <a:xfrm>
            <a:off x="995680" y="26924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Auckland</a:t>
            </a:r>
          </a:p>
        </p:txBody>
      </p:sp>
      <p:sp>
        <p:nvSpPr>
          <p:cNvPr id="8" name="Rectangle 7">
            <a:extLst>
              <a:ext uri="{FF2B5EF4-FFF2-40B4-BE49-F238E27FC236}">
                <a16:creationId xmlns:a16="http://schemas.microsoft.com/office/drawing/2014/main" id="{F00F6D2D-4430-4945-A3D2-93C00326C40B}"/>
              </a:ext>
            </a:extLst>
          </p:cNvPr>
          <p:cNvSpPr/>
          <p:nvPr/>
        </p:nvSpPr>
        <p:spPr>
          <a:xfrm>
            <a:off x="995680" y="35052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London</a:t>
            </a:r>
          </a:p>
        </p:txBody>
      </p:sp>
      <p:sp>
        <p:nvSpPr>
          <p:cNvPr id="9" name="Rectangle 8">
            <a:extLst>
              <a:ext uri="{FF2B5EF4-FFF2-40B4-BE49-F238E27FC236}">
                <a16:creationId xmlns:a16="http://schemas.microsoft.com/office/drawing/2014/main" id="{CADC55AA-7B49-4CB4-93B2-34E8B6E1BA68}"/>
              </a:ext>
            </a:extLst>
          </p:cNvPr>
          <p:cNvSpPr/>
          <p:nvPr/>
        </p:nvSpPr>
        <p:spPr>
          <a:xfrm>
            <a:off x="995680" y="429768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Redmond</a:t>
            </a:r>
          </a:p>
        </p:txBody>
      </p:sp>
      <p:sp>
        <p:nvSpPr>
          <p:cNvPr id="10" name="Rectangle 9">
            <a:extLst>
              <a:ext uri="{FF2B5EF4-FFF2-40B4-BE49-F238E27FC236}">
                <a16:creationId xmlns:a16="http://schemas.microsoft.com/office/drawing/2014/main" id="{9365F214-9DDC-4803-9B93-B16ED8A5582A}"/>
              </a:ext>
            </a:extLst>
          </p:cNvPr>
          <p:cNvSpPr/>
          <p:nvPr/>
        </p:nvSpPr>
        <p:spPr>
          <a:xfrm>
            <a:off x="995680" y="509016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Paris</a:t>
            </a:r>
          </a:p>
        </p:txBody>
      </p:sp>
      <p:sp>
        <p:nvSpPr>
          <p:cNvPr id="11" name="Rectangle 10">
            <a:extLst>
              <a:ext uri="{FF2B5EF4-FFF2-40B4-BE49-F238E27FC236}">
                <a16:creationId xmlns:a16="http://schemas.microsoft.com/office/drawing/2014/main" id="{E8503CA6-1123-44C1-B16F-33534C3AB884}"/>
              </a:ext>
            </a:extLst>
          </p:cNvPr>
          <p:cNvSpPr/>
          <p:nvPr/>
        </p:nvSpPr>
        <p:spPr>
          <a:xfrm>
            <a:off x="5471160" y="26924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Sydney</a:t>
            </a:r>
          </a:p>
        </p:txBody>
      </p:sp>
      <p:sp>
        <p:nvSpPr>
          <p:cNvPr id="12" name="Rectangle 11">
            <a:extLst>
              <a:ext uri="{FF2B5EF4-FFF2-40B4-BE49-F238E27FC236}">
                <a16:creationId xmlns:a16="http://schemas.microsoft.com/office/drawing/2014/main" id="{E45CC5A0-2C42-4B52-8F45-7256116CBF42}"/>
              </a:ext>
            </a:extLst>
          </p:cNvPr>
          <p:cNvSpPr/>
          <p:nvPr/>
        </p:nvSpPr>
        <p:spPr>
          <a:xfrm>
            <a:off x="5471160" y="35052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Dublin</a:t>
            </a:r>
          </a:p>
        </p:txBody>
      </p:sp>
      <p:sp>
        <p:nvSpPr>
          <p:cNvPr id="13" name="Rectangle 12">
            <a:extLst>
              <a:ext uri="{FF2B5EF4-FFF2-40B4-BE49-F238E27FC236}">
                <a16:creationId xmlns:a16="http://schemas.microsoft.com/office/drawing/2014/main" id="{44D1F6C1-D9EC-420B-9A66-34B2795FF2D5}"/>
              </a:ext>
            </a:extLst>
          </p:cNvPr>
          <p:cNvSpPr/>
          <p:nvPr/>
        </p:nvSpPr>
        <p:spPr>
          <a:xfrm>
            <a:off x="9946640" y="26924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New York</a:t>
            </a:r>
          </a:p>
        </p:txBody>
      </p:sp>
      <p:sp>
        <p:nvSpPr>
          <p:cNvPr id="14" name="Rectangle 13">
            <a:extLst>
              <a:ext uri="{FF2B5EF4-FFF2-40B4-BE49-F238E27FC236}">
                <a16:creationId xmlns:a16="http://schemas.microsoft.com/office/drawing/2014/main" id="{85936856-1D48-449F-BD0C-49A38E980369}"/>
              </a:ext>
            </a:extLst>
          </p:cNvPr>
          <p:cNvSpPr/>
          <p:nvPr/>
        </p:nvSpPr>
        <p:spPr>
          <a:xfrm>
            <a:off x="9946640" y="3505200"/>
            <a:ext cx="1270000" cy="67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Seattle</a:t>
            </a:r>
          </a:p>
        </p:txBody>
      </p:sp>
      <p:cxnSp>
        <p:nvCxnSpPr>
          <p:cNvPr id="19" name="Straight Arrow Connector 18">
            <a:extLst>
              <a:ext uri="{FF2B5EF4-FFF2-40B4-BE49-F238E27FC236}">
                <a16:creationId xmlns:a16="http://schemas.microsoft.com/office/drawing/2014/main" id="{E4B5F7DA-196A-414A-8887-C611E4C61119}"/>
              </a:ext>
            </a:extLst>
          </p:cNvPr>
          <p:cNvCxnSpPr>
            <a:stCxn id="6" idx="2"/>
            <a:endCxn id="16" idx="0"/>
          </p:cNvCxnSpPr>
          <p:nvPr/>
        </p:nvCxnSpPr>
        <p:spPr>
          <a:xfrm flipH="1">
            <a:off x="6093460" y="1300480"/>
            <a:ext cx="2540" cy="107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012F13-91F6-461F-9028-2E0FDEFD28E7}"/>
              </a:ext>
            </a:extLst>
          </p:cNvPr>
          <p:cNvCxnSpPr>
            <a:stCxn id="6" idx="2"/>
            <a:endCxn id="15" idx="0"/>
          </p:cNvCxnSpPr>
          <p:nvPr/>
        </p:nvCxnSpPr>
        <p:spPr>
          <a:xfrm flipH="1">
            <a:off x="1610360" y="1300480"/>
            <a:ext cx="4485640" cy="107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ED8813A-113F-4119-9676-EB94241112EC}"/>
              </a:ext>
            </a:extLst>
          </p:cNvPr>
          <p:cNvCxnSpPr>
            <a:stCxn id="6" idx="2"/>
            <a:endCxn id="17" idx="0"/>
          </p:cNvCxnSpPr>
          <p:nvPr/>
        </p:nvCxnSpPr>
        <p:spPr>
          <a:xfrm>
            <a:off x="6096000" y="1300480"/>
            <a:ext cx="4480560" cy="107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2374301-68EE-42D0-8B21-2674978D0D0A}"/>
              </a:ext>
            </a:extLst>
          </p:cNvPr>
          <p:cNvSpPr txBox="1"/>
          <p:nvPr/>
        </p:nvSpPr>
        <p:spPr>
          <a:xfrm>
            <a:off x="579120" y="6309360"/>
            <a:ext cx="2062480" cy="369332"/>
          </a:xfrm>
          <a:prstGeom prst="rect">
            <a:avLst/>
          </a:prstGeom>
          <a:noFill/>
        </p:spPr>
        <p:txBody>
          <a:bodyPr wrap="square" rtlCol="0">
            <a:spAutoFit/>
          </a:bodyPr>
          <a:lstStyle/>
          <a:p>
            <a:pPr algn="ctr"/>
            <a:r>
              <a:rPr lang="en-NZ" dirty="0"/>
              <a:t>Partition 1</a:t>
            </a:r>
          </a:p>
        </p:txBody>
      </p:sp>
      <p:sp>
        <p:nvSpPr>
          <p:cNvPr id="25" name="TextBox 24">
            <a:extLst>
              <a:ext uri="{FF2B5EF4-FFF2-40B4-BE49-F238E27FC236}">
                <a16:creationId xmlns:a16="http://schemas.microsoft.com/office/drawing/2014/main" id="{37D8DA59-FA45-4311-96DA-4DE921E9F203}"/>
              </a:ext>
            </a:extLst>
          </p:cNvPr>
          <p:cNvSpPr txBox="1"/>
          <p:nvPr/>
        </p:nvSpPr>
        <p:spPr>
          <a:xfrm>
            <a:off x="5062220" y="6309360"/>
            <a:ext cx="2062480" cy="369332"/>
          </a:xfrm>
          <a:prstGeom prst="rect">
            <a:avLst/>
          </a:prstGeom>
          <a:noFill/>
        </p:spPr>
        <p:txBody>
          <a:bodyPr wrap="square" rtlCol="0">
            <a:spAutoFit/>
          </a:bodyPr>
          <a:lstStyle/>
          <a:p>
            <a:pPr algn="ctr"/>
            <a:r>
              <a:rPr lang="en-NZ" dirty="0"/>
              <a:t>Partition 2</a:t>
            </a:r>
          </a:p>
        </p:txBody>
      </p:sp>
      <p:sp>
        <p:nvSpPr>
          <p:cNvPr id="26" name="TextBox 25">
            <a:extLst>
              <a:ext uri="{FF2B5EF4-FFF2-40B4-BE49-F238E27FC236}">
                <a16:creationId xmlns:a16="http://schemas.microsoft.com/office/drawing/2014/main" id="{9F592BFF-B6FB-4514-B668-593A4C8F0072}"/>
              </a:ext>
            </a:extLst>
          </p:cNvPr>
          <p:cNvSpPr txBox="1"/>
          <p:nvPr/>
        </p:nvSpPr>
        <p:spPr>
          <a:xfrm>
            <a:off x="9545320" y="6309360"/>
            <a:ext cx="2062480" cy="369332"/>
          </a:xfrm>
          <a:prstGeom prst="rect">
            <a:avLst/>
          </a:prstGeom>
          <a:noFill/>
        </p:spPr>
        <p:txBody>
          <a:bodyPr wrap="square" rtlCol="0">
            <a:spAutoFit/>
          </a:bodyPr>
          <a:lstStyle/>
          <a:p>
            <a:pPr algn="ctr"/>
            <a:r>
              <a:rPr lang="en-NZ" dirty="0"/>
              <a:t>Partition n</a:t>
            </a:r>
          </a:p>
        </p:txBody>
      </p:sp>
      <p:sp>
        <p:nvSpPr>
          <p:cNvPr id="28" name="TextBox 27">
            <a:extLst>
              <a:ext uri="{FF2B5EF4-FFF2-40B4-BE49-F238E27FC236}">
                <a16:creationId xmlns:a16="http://schemas.microsoft.com/office/drawing/2014/main" id="{03224E51-1708-49F0-8D07-50FE6A7265B3}"/>
              </a:ext>
            </a:extLst>
          </p:cNvPr>
          <p:cNvSpPr txBox="1"/>
          <p:nvPr/>
        </p:nvSpPr>
        <p:spPr>
          <a:xfrm>
            <a:off x="2743200" y="2448560"/>
            <a:ext cx="2042160" cy="646331"/>
          </a:xfrm>
          <a:prstGeom prst="rect">
            <a:avLst/>
          </a:prstGeom>
          <a:noFill/>
        </p:spPr>
        <p:txBody>
          <a:bodyPr wrap="square" rtlCol="0">
            <a:spAutoFit/>
          </a:bodyPr>
          <a:lstStyle/>
          <a:p>
            <a:r>
              <a:rPr lang="en-NZ" dirty="0"/>
              <a:t>10K RU</a:t>
            </a:r>
          </a:p>
          <a:p>
            <a:r>
              <a:rPr lang="en-NZ" dirty="0"/>
              <a:t>50GB</a:t>
            </a:r>
          </a:p>
        </p:txBody>
      </p:sp>
    </p:spTree>
    <p:extLst>
      <p:ext uri="{BB962C8B-B14F-4D97-AF65-F5344CB8AC3E}">
        <p14:creationId xmlns:p14="http://schemas.microsoft.com/office/powerpoint/2010/main" val="1653590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right)">
                                      <p:cBhvr>
                                        <p:cTn id="29" dur="500"/>
                                        <p:tgtEl>
                                          <p:spTgt spid="21"/>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22" presetClass="entr" presetSubtype="1"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childTnLst>
                          </p:cTn>
                        </p:par>
                        <p:par>
                          <p:cTn id="57" fill="hold">
                            <p:stCondLst>
                              <p:cond delay="1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par>
                          <p:cTn id="70" fill="hold">
                            <p:stCondLst>
                              <p:cond delay="1000"/>
                            </p:stCondLst>
                            <p:childTnLst>
                              <p:par>
                                <p:cTn id="71" presetID="22" presetClass="entr" presetSubtype="8"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6" grpId="0" animBg="1"/>
      <p:bldP spid="7" grpId="0" animBg="1"/>
      <p:bldP spid="8" grpId="0" animBg="1"/>
      <p:bldP spid="9" grpId="0" animBg="1"/>
      <p:bldP spid="10" grpId="0" animBg="1"/>
      <p:bldP spid="11" grpId="0" animBg="1"/>
      <p:bldP spid="12" grpId="0" animBg="1"/>
      <p:bldP spid="13" grpId="0" animBg="1"/>
      <p:bldP spid="14" grpId="0" animBg="1"/>
      <p:bldP spid="24" grpId="0"/>
      <p:bldP spid="25" grpId="0"/>
      <p:bldP spid="26"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E409-7030-49CB-B245-0914834741A1}"/>
              </a:ext>
            </a:extLst>
          </p:cNvPr>
          <p:cNvSpPr>
            <a:spLocks noGrp="1"/>
          </p:cNvSpPr>
          <p:nvPr>
            <p:ph type="title"/>
          </p:nvPr>
        </p:nvSpPr>
        <p:spPr/>
        <p:txBody>
          <a:bodyPr/>
          <a:lstStyle/>
          <a:p>
            <a:r>
              <a:rPr lang="en-NZ" dirty="0"/>
              <a:t>Hot Partitions</a:t>
            </a:r>
          </a:p>
        </p:txBody>
      </p:sp>
      <p:cxnSp>
        <p:nvCxnSpPr>
          <p:cNvPr id="6" name="Straight Connector 5">
            <a:extLst>
              <a:ext uri="{FF2B5EF4-FFF2-40B4-BE49-F238E27FC236}">
                <a16:creationId xmlns:a16="http://schemas.microsoft.com/office/drawing/2014/main" id="{3D460022-C612-48EF-9AAD-AA71F2B9F2B1}"/>
              </a:ext>
            </a:extLst>
          </p:cNvPr>
          <p:cNvCxnSpPr/>
          <p:nvPr/>
        </p:nvCxnSpPr>
        <p:spPr>
          <a:xfrm>
            <a:off x="1079500" y="5440680"/>
            <a:ext cx="10033000"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42EE74E9-E215-45AA-BB60-48AB63E45E24}"/>
              </a:ext>
            </a:extLst>
          </p:cNvPr>
          <p:cNvSpPr/>
          <p:nvPr/>
        </p:nvSpPr>
        <p:spPr>
          <a:xfrm>
            <a:off x="1079500" y="3259019"/>
            <a:ext cx="1887220" cy="2090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Auckland</a:t>
            </a:r>
          </a:p>
        </p:txBody>
      </p:sp>
      <p:sp>
        <p:nvSpPr>
          <p:cNvPr id="8" name="Rectangle 7">
            <a:extLst>
              <a:ext uri="{FF2B5EF4-FFF2-40B4-BE49-F238E27FC236}">
                <a16:creationId xmlns:a16="http://schemas.microsoft.com/office/drawing/2014/main" id="{255A7E4C-6162-411B-9082-77AA4D1CCCB9}"/>
              </a:ext>
            </a:extLst>
          </p:cNvPr>
          <p:cNvSpPr/>
          <p:nvPr/>
        </p:nvSpPr>
        <p:spPr>
          <a:xfrm>
            <a:off x="3127057" y="3094900"/>
            <a:ext cx="1887220" cy="225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London</a:t>
            </a:r>
          </a:p>
        </p:txBody>
      </p:sp>
      <p:sp>
        <p:nvSpPr>
          <p:cNvPr id="9" name="Rectangle 8">
            <a:extLst>
              <a:ext uri="{FF2B5EF4-FFF2-40B4-BE49-F238E27FC236}">
                <a16:creationId xmlns:a16="http://schemas.microsoft.com/office/drawing/2014/main" id="{744349AE-3DC4-4A08-AF20-3042335C23E3}"/>
              </a:ext>
            </a:extLst>
          </p:cNvPr>
          <p:cNvSpPr/>
          <p:nvPr/>
        </p:nvSpPr>
        <p:spPr>
          <a:xfrm>
            <a:off x="5174615" y="3774830"/>
            <a:ext cx="1887220" cy="1574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Dublin</a:t>
            </a:r>
          </a:p>
        </p:txBody>
      </p:sp>
      <p:sp>
        <p:nvSpPr>
          <p:cNvPr id="10" name="Rectangle 9">
            <a:extLst>
              <a:ext uri="{FF2B5EF4-FFF2-40B4-BE49-F238E27FC236}">
                <a16:creationId xmlns:a16="http://schemas.microsoft.com/office/drawing/2014/main" id="{0B245641-84EB-4F07-9E82-733949F64054}"/>
              </a:ext>
            </a:extLst>
          </p:cNvPr>
          <p:cNvSpPr/>
          <p:nvPr/>
        </p:nvSpPr>
        <p:spPr>
          <a:xfrm>
            <a:off x="7222173" y="3516922"/>
            <a:ext cx="1887220" cy="1832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Redmond</a:t>
            </a:r>
          </a:p>
        </p:txBody>
      </p:sp>
      <p:sp>
        <p:nvSpPr>
          <p:cNvPr id="11" name="Rectangle 10">
            <a:extLst>
              <a:ext uri="{FF2B5EF4-FFF2-40B4-BE49-F238E27FC236}">
                <a16:creationId xmlns:a16="http://schemas.microsoft.com/office/drawing/2014/main" id="{E144FF72-39F8-4842-B208-5E8C597102F4}"/>
              </a:ext>
            </a:extLst>
          </p:cNvPr>
          <p:cNvSpPr/>
          <p:nvPr/>
        </p:nvSpPr>
        <p:spPr>
          <a:xfrm>
            <a:off x="9225280" y="2167599"/>
            <a:ext cx="1887220" cy="318163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Paris</a:t>
            </a:r>
          </a:p>
        </p:txBody>
      </p:sp>
      <p:cxnSp>
        <p:nvCxnSpPr>
          <p:cNvPr id="14" name="Straight Connector 13">
            <a:extLst>
              <a:ext uri="{FF2B5EF4-FFF2-40B4-BE49-F238E27FC236}">
                <a16:creationId xmlns:a16="http://schemas.microsoft.com/office/drawing/2014/main" id="{1A134913-0674-4684-8538-1A6507EE5720}"/>
              </a:ext>
            </a:extLst>
          </p:cNvPr>
          <p:cNvCxnSpPr/>
          <p:nvPr/>
        </p:nvCxnSpPr>
        <p:spPr>
          <a:xfrm>
            <a:off x="1079500" y="2076156"/>
            <a:ext cx="10033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941C724D-CBB8-4B7C-BAE7-757EAF38EFEC}"/>
              </a:ext>
            </a:extLst>
          </p:cNvPr>
          <p:cNvSpPr txBox="1"/>
          <p:nvPr/>
        </p:nvSpPr>
        <p:spPr>
          <a:xfrm>
            <a:off x="4454769" y="1701321"/>
            <a:ext cx="3282461" cy="369332"/>
          </a:xfrm>
          <a:prstGeom prst="rect">
            <a:avLst/>
          </a:prstGeom>
          <a:noFill/>
        </p:spPr>
        <p:txBody>
          <a:bodyPr wrap="square" rtlCol="0">
            <a:spAutoFit/>
          </a:bodyPr>
          <a:lstStyle/>
          <a:p>
            <a:r>
              <a:rPr lang="en-NZ" dirty="0"/>
              <a:t>Storage or Throughput threshold</a:t>
            </a:r>
          </a:p>
        </p:txBody>
      </p:sp>
    </p:spTree>
    <p:extLst>
      <p:ext uri="{BB962C8B-B14F-4D97-AF65-F5344CB8AC3E}">
        <p14:creationId xmlns:p14="http://schemas.microsoft.com/office/powerpoint/2010/main" val="3485521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BF66-7F64-4E87-8580-401BCDB7220D}"/>
              </a:ext>
            </a:extLst>
          </p:cNvPr>
          <p:cNvSpPr>
            <a:spLocks noGrp="1"/>
          </p:cNvSpPr>
          <p:nvPr>
            <p:ph type="title"/>
          </p:nvPr>
        </p:nvSpPr>
        <p:spPr>
          <a:xfrm>
            <a:off x="1913468" y="365125"/>
            <a:ext cx="9440332" cy="1325563"/>
          </a:xfrm>
        </p:spPr>
        <p:txBody>
          <a:bodyPr>
            <a:normAutofit/>
          </a:bodyPr>
          <a:lstStyle/>
          <a:p>
            <a:r>
              <a:rPr lang="en-NZ" sz="5400"/>
              <a:t>Partition Key Components</a:t>
            </a:r>
          </a:p>
        </p:txBody>
      </p:sp>
      <p:graphicFrame>
        <p:nvGraphicFramePr>
          <p:cNvPr id="4" name="Content Placeholder 3">
            <a:extLst>
              <a:ext uri="{FF2B5EF4-FFF2-40B4-BE49-F238E27FC236}">
                <a16:creationId xmlns:a16="http://schemas.microsoft.com/office/drawing/2014/main" id="{241FCA2C-BC23-418D-9599-D4F24EE7D5A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4532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DC2E112E-DA4D-4997-A30E-03F3CC10D110}"/>
                                            </p:graphicEl>
                                          </p:spTgt>
                                        </p:tgtEl>
                                        <p:attrNameLst>
                                          <p:attrName>style.visibility</p:attrName>
                                        </p:attrNameLst>
                                      </p:cBhvr>
                                      <p:to>
                                        <p:strVal val="visible"/>
                                      </p:to>
                                    </p:set>
                                    <p:animEffect transition="in" filter="fade">
                                      <p:cBhvr>
                                        <p:cTn id="7" dur="500"/>
                                        <p:tgtEl>
                                          <p:spTgt spid="4">
                                            <p:graphicEl>
                                              <a:dgm id="{DC2E112E-DA4D-4997-A30E-03F3CC10D110}"/>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0C94CD88-75E2-4A2F-9BDB-1348CA1577DD}"/>
                                            </p:graphicEl>
                                          </p:spTgt>
                                        </p:tgtEl>
                                        <p:attrNameLst>
                                          <p:attrName>style.visibility</p:attrName>
                                        </p:attrNameLst>
                                      </p:cBhvr>
                                      <p:to>
                                        <p:strVal val="visible"/>
                                      </p:to>
                                    </p:set>
                                    <p:animEffect transition="in" filter="fade">
                                      <p:cBhvr>
                                        <p:cTn id="11" dur="500"/>
                                        <p:tgtEl>
                                          <p:spTgt spid="4">
                                            <p:graphicEl>
                                              <a:dgm id="{0C94CD88-75E2-4A2F-9BDB-1348CA1577DD}"/>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D5FC04A4-1859-4999-97AF-FD0B0E0E26CF}"/>
                                            </p:graphicEl>
                                          </p:spTgt>
                                        </p:tgtEl>
                                        <p:attrNameLst>
                                          <p:attrName>style.visibility</p:attrName>
                                        </p:attrNameLst>
                                      </p:cBhvr>
                                      <p:to>
                                        <p:strVal val="visible"/>
                                      </p:to>
                                    </p:set>
                                    <p:animEffect transition="in" filter="fade">
                                      <p:cBhvr>
                                        <p:cTn id="15" dur="500"/>
                                        <p:tgtEl>
                                          <p:spTgt spid="4">
                                            <p:graphicEl>
                                              <a:dgm id="{D5FC04A4-1859-4999-97AF-FD0B0E0E26CF}"/>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30B47BE1-8245-493A-80E7-5250A22FB5DA}"/>
                                            </p:graphicEl>
                                          </p:spTgt>
                                        </p:tgtEl>
                                        <p:attrNameLst>
                                          <p:attrName>style.visibility</p:attrName>
                                        </p:attrNameLst>
                                      </p:cBhvr>
                                      <p:to>
                                        <p:strVal val="visible"/>
                                      </p:to>
                                    </p:set>
                                    <p:animEffect transition="in" filter="fade">
                                      <p:cBhvr>
                                        <p:cTn id="19" dur="500"/>
                                        <p:tgtEl>
                                          <p:spTgt spid="4">
                                            <p:graphicEl>
                                              <a:dgm id="{30B47BE1-8245-493A-80E7-5250A22FB5D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D34017-9583-4F3A-B4F1-EEEED445FD6F}"/>
              </a:ext>
            </a:extLst>
          </p:cNvPr>
          <p:cNvSpPr>
            <a:spLocks noGrp="1"/>
          </p:cNvSpPr>
          <p:nvPr>
            <p:ph type="title"/>
          </p:nvPr>
        </p:nvSpPr>
        <p:spPr>
          <a:xfrm>
            <a:off x="6094105" y="802955"/>
            <a:ext cx="4977976" cy="1454051"/>
          </a:xfrm>
        </p:spPr>
        <p:txBody>
          <a:bodyPr>
            <a:normAutofit/>
          </a:bodyPr>
          <a:lstStyle/>
          <a:p>
            <a:r>
              <a:rPr lang="en-NZ">
                <a:solidFill>
                  <a:srgbClr val="000000"/>
                </a:solidFill>
              </a:rPr>
              <a:t>Good Partition Keys have</a:t>
            </a:r>
          </a:p>
        </p:txBody>
      </p:sp>
      <p:sp>
        <p:nvSpPr>
          <p:cNvPr id="1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2" descr="Image result for azure cosmos db logo">
            <a:extLst>
              <a:ext uri="{FF2B5EF4-FFF2-40B4-BE49-F238E27FC236}">
                <a16:creationId xmlns:a16="http://schemas.microsoft.com/office/drawing/2014/main" id="{B7A9BCAD-703D-45D6-A45E-0F3F288FF198}"/>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24877" r="24962" b="-2"/>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graphicFrame>
        <p:nvGraphicFramePr>
          <p:cNvPr id="4" name="Content Placeholder 3">
            <a:extLst>
              <a:ext uri="{FF2B5EF4-FFF2-40B4-BE49-F238E27FC236}">
                <a16:creationId xmlns:a16="http://schemas.microsoft.com/office/drawing/2014/main" id="{9B8902FA-EC5F-4964-8B51-DB2D4A877E21}"/>
              </a:ext>
            </a:extLst>
          </p:cNvPr>
          <p:cNvGraphicFramePr>
            <a:graphicFrameLocks noGrp="1"/>
          </p:cNvGraphicFramePr>
          <p:nvPr>
            <p:ph idx="1"/>
            <p:extLst>
              <p:ext uri="{D42A27DB-BD31-4B8C-83A1-F6EECF244321}">
                <p14:modId xmlns:p14="http://schemas.microsoft.com/office/powerpoint/2010/main" val="81859579"/>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2348956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E7E8-ADDB-4DB9-9BF0-2BB02DA8D968}"/>
              </a:ext>
            </a:extLst>
          </p:cNvPr>
          <p:cNvSpPr>
            <a:spLocks noGrp="1"/>
          </p:cNvSpPr>
          <p:nvPr>
            <p:ph type="title"/>
          </p:nvPr>
        </p:nvSpPr>
        <p:spPr>
          <a:xfrm>
            <a:off x="1913468" y="365125"/>
            <a:ext cx="9440332" cy="1325563"/>
          </a:xfrm>
        </p:spPr>
        <p:txBody>
          <a:bodyPr>
            <a:normAutofit/>
          </a:bodyPr>
          <a:lstStyle/>
          <a:p>
            <a:r>
              <a:rPr lang="en-NZ" sz="5400"/>
              <a:t>Workload Considerations</a:t>
            </a:r>
          </a:p>
        </p:txBody>
      </p:sp>
      <p:graphicFrame>
        <p:nvGraphicFramePr>
          <p:cNvPr id="5" name="Content Placeholder 4">
            <a:extLst>
              <a:ext uri="{FF2B5EF4-FFF2-40B4-BE49-F238E27FC236}">
                <a16:creationId xmlns:a16="http://schemas.microsoft.com/office/drawing/2014/main" id="{329C8F92-2CCE-4EE2-A2B2-75B4990FD53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9685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567B0850-54D2-4D5B-A3F4-B515DA20D247}"/>
                                            </p:graphicEl>
                                          </p:spTgt>
                                        </p:tgtEl>
                                        <p:attrNameLst>
                                          <p:attrName>style.visibility</p:attrName>
                                        </p:attrNameLst>
                                      </p:cBhvr>
                                      <p:to>
                                        <p:strVal val="visible"/>
                                      </p:to>
                                    </p:set>
                                    <p:animEffect transition="in" filter="fade">
                                      <p:cBhvr>
                                        <p:cTn id="7" dur="500"/>
                                        <p:tgtEl>
                                          <p:spTgt spid="5">
                                            <p:graphicEl>
                                              <a:dgm id="{567B0850-54D2-4D5B-A3F4-B515DA20D247}"/>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6A9586BD-A806-4D09-B4E0-D829DDC19252}"/>
                                            </p:graphicEl>
                                          </p:spTgt>
                                        </p:tgtEl>
                                        <p:attrNameLst>
                                          <p:attrName>style.visibility</p:attrName>
                                        </p:attrNameLst>
                                      </p:cBhvr>
                                      <p:to>
                                        <p:strVal val="visible"/>
                                      </p:to>
                                    </p:set>
                                    <p:animEffect transition="in" filter="fade">
                                      <p:cBhvr>
                                        <p:cTn id="11" dur="500"/>
                                        <p:tgtEl>
                                          <p:spTgt spid="5">
                                            <p:graphicEl>
                                              <a:dgm id="{6A9586BD-A806-4D09-B4E0-D829DDC1925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309460AB-68B6-4237-9865-73C7710BBC06}"/>
                                            </p:graphicEl>
                                          </p:spTgt>
                                        </p:tgtEl>
                                        <p:attrNameLst>
                                          <p:attrName>style.visibility</p:attrName>
                                        </p:attrNameLst>
                                      </p:cBhvr>
                                      <p:to>
                                        <p:strVal val="visible"/>
                                      </p:to>
                                    </p:set>
                                    <p:animEffect transition="in" filter="fade">
                                      <p:cBhvr>
                                        <p:cTn id="15" dur="500"/>
                                        <p:tgtEl>
                                          <p:spTgt spid="5">
                                            <p:graphicEl>
                                              <a:dgm id="{309460AB-68B6-4237-9865-73C7710BBC06}"/>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8331EA2B-2022-4E51-B9EE-A859D0417AC4}"/>
                                            </p:graphicEl>
                                          </p:spTgt>
                                        </p:tgtEl>
                                        <p:attrNameLst>
                                          <p:attrName>style.visibility</p:attrName>
                                        </p:attrNameLst>
                                      </p:cBhvr>
                                      <p:to>
                                        <p:strVal val="visible"/>
                                      </p:to>
                                    </p:set>
                                    <p:animEffect transition="in" filter="fade">
                                      <p:cBhvr>
                                        <p:cTn id="19" dur="500"/>
                                        <p:tgtEl>
                                          <p:spTgt spid="5">
                                            <p:graphicEl>
                                              <a:dgm id="{8331EA2B-2022-4E51-B9EE-A859D0417AC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307D-79C4-47BF-B176-E1BF9ED7B3B5}"/>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In-Partition Queries</a:t>
            </a:r>
          </a:p>
        </p:txBody>
      </p:sp>
      <p:graphicFrame>
        <p:nvGraphicFramePr>
          <p:cNvPr id="18" name="Content Placeholder 17">
            <a:extLst>
              <a:ext uri="{FF2B5EF4-FFF2-40B4-BE49-F238E27FC236}">
                <a16:creationId xmlns:a16="http://schemas.microsoft.com/office/drawing/2014/main" id="{49C0BCCD-1396-41B7-BB30-78B5555F9557}"/>
              </a:ext>
            </a:extLst>
          </p:cNvPr>
          <p:cNvGraphicFramePr>
            <a:graphicFrameLocks noGrp="1"/>
          </p:cNvGraphicFramePr>
          <p:nvPr>
            <p:ph sz="half" idx="1"/>
          </p:nvPr>
        </p:nvGraphicFramePr>
        <p:xfrm>
          <a:off x="648931" y="2438400"/>
          <a:ext cx="3505494"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Content Placeholder 16" descr="A picture containing drawing&#10;&#10;Description automatically generated">
            <a:extLst>
              <a:ext uri="{FF2B5EF4-FFF2-40B4-BE49-F238E27FC236}">
                <a16:creationId xmlns:a16="http://schemas.microsoft.com/office/drawing/2014/main" id="{E84DC8CF-6785-42FF-8BC7-450691C52895}"/>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5405862" y="2042931"/>
            <a:ext cx="6019331" cy="2768892"/>
          </a:xfrm>
          <a:prstGeom prst="rect">
            <a:avLst/>
          </a:prstGeom>
          <a:effectLst/>
        </p:spPr>
      </p:pic>
    </p:spTree>
    <p:extLst>
      <p:ext uri="{BB962C8B-B14F-4D97-AF65-F5344CB8AC3E}">
        <p14:creationId xmlns:p14="http://schemas.microsoft.com/office/powerpoint/2010/main" val="2982085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graphicEl>
                                              <a:dgm id="{6CF26600-D7B2-4395-8CC4-CB5FCEEE18C6}"/>
                                            </p:graphicEl>
                                          </p:spTgt>
                                        </p:tgtEl>
                                        <p:attrNameLst>
                                          <p:attrName>style.visibility</p:attrName>
                                        </p:attrNameLst>
                                      </p:cBhvr>
                                      <p:to>
                                        <p:strVal val="visible"/>
                                      </p:to>
                                    </p:set>
                                    <p:animEffect transition="in" filter="fade">
                                      <p:cBhvr>
                                        <p:cTn id="7" dur="500"/>
                                        <p:tgtEl>
                                          <p:spTgt spid="18">
                                            <p:graphicEl>
                                              <a:dgm id="{6CF26600-D7B2-4395-8CC4-CB5FCEEE18C6}"/>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graphicEl>
                                              <a:dgm id="{061886F4-FD20-4DA4-87F9-E1669F69A134}"/>
                                            </p:graphicEl>
                                          </p:spTgt>
                                        </p:tgtEl>
                                        <p:attrNameLst>
                                          <p:attrName>style.visibility</p:attrName>
                                        </p:attrNameLst>
                                      </p:cBhvr>
                                      <p:to>
                                        <p:strVal val="visible"/>
                                      </p:to>
                                    </p:set>
                                    <p:animEffect transition="in" filter="fade">
                                      <p:cBhvr>
                                        <p:cTn id="11" dur="500"/>
                                        <p:tgtEl>
                                          <p:spTgt spid="18">
                                            <p:graphicEl>
                                              <a:dgm id="{061886F4-FD20-4DA4-87F9-E1669F69A134}"/>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graphicEl>
                                              <a:dgm id="{8803ABC1-14C2-4658-8916-FD7B4EBE03AB}"/>
                                            </p:graphicEl>
                                          </p:spTgt>
                                        </p:tgtEl>
                                        <p:attrNameLst>
                                          <p:attrName>style.visibility</p:attrName>
                                        </p:attrNameLst>
                                      </p:cBhvr>
                                      <p:to>
                                        <p:strVal val="visible"/>
                                      </p:to>
                                    </p:set>
                                    <p:animEffect transition="in" filter="fade">
                                      <p:cBhvr>
                                        <p:cTn id="15" dur="500"/>
                                        <p:tgtEl>
                                          <p:spTgt spid="18">
                                            <p:graphicEl>
                                              <a:dgm id="{8803ABC1-14C2-4658-8916-FD7B4EBE03AB}"/>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graphicEl>
                                              <a:dgm id="{8CB4795A-7ED7-46CE-A011-49342112CEDE}"/>
                                            </p:graphicEl>
                                          </p:spTgt>
                                        </p:tgtEl>
                                        <p:attrNameLst>
                                          <p:attrName>style.visibility</p:attrName>
                                        </p:attrNameLst>
                                      </p:cBhvr>
                                      <p:to>
                                        <p:strVal val="visible"/>
                                      </p:to>
                                    </p:set>
                                    <p:animEffect transition="in" filter="fade">
                                      <p:cBhvr>
                                        <p:cTn id="19" dur="500"/>
                                        <p:tgtEl>
                                          <p:spTgt spid="18">
                                            <p:graphicEl>
                                              <a:dgm id="{8CB4795A-7ED7-46CE-A011-49342112CED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B9A6-B001-48BC-A2CE-47D5BDDDA236}"/>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kern="1200">
                <a:solidFill>
                  <a:schemeClr val="tx1"/>
                </a:solidFill>
                <a:latin typeface="+mj-lt"/>
                <a:ea typeface="+mj-ea"/>
                <a:cs typeface="+mj-cs"/>
              </a:rPr>
              <a:t>Cross-Partition Queries</a:t>
            </a:r>
          </a:p>
        </p:txBody>
      </p:sp>
      <p:graphicFrame>
        <p:nvGraphicFramePr>
          <p:cNvPr id="8" name="Content Placeholder 7">
            <a:extLst>
              <a:ext uri="{FF2B5EF4-FFF2-40B4-BE49-F238E27FC236}">
                <a16:creationId xmlns:a16="http://schemas.microsoft.com/office/drawing/2014/main" id="{AF4E9056-4677-4721-B3BD-9F7D3419E81B}"/>
              </a:ext>
            </a:extLst>
          </p:cNvPr>
          <p:cNvGraphicFramePr>
            <a:graphicFrameLocks noGrp="1"/>
          </p:cNvGraphicFramePr>
          <p:nvPr>
            <p:ph sz="half" idx="1"/>
          </p:nvPr>
        </p:nvGraphicFramePr>
        <p:xfrm>
          <a:off x="648930" y="2438400"/>
          <a:ext cx="4944151"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6" descr="A picture containing drawing&#10;&#10;Description automatically generated">
            <a:extLst>
              <a:ext uri="{FF2B5EF4-FFF2-40B4-BE49-F238E27FC236}">
                <a16:creationId xmlns:a16="http://schemas.microsoft.com/office/drawing/2014/main" id="{292852BB-4327-4B7A-ABE1-A4461594EEA8}"/>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6904709" y="2179823"/>
            <a:ext cx="4475531" cy="2495107"/>
          </a:xfrm>
          <a:prstGeom prst="rect">
            <a:avLst/>
          </a:prstGeom>
          <a:effectLst/>
        </p:spPr>
      </p:pic>
    </p:spTree>
    <p:extLst>
      <p:ext uri="{BB962C8B-B14F-4D97-AF65-F5344CB8AC3E}">
        <p14:creationId xmlns:p14="http://schemas.microsoft.com/office/powerpoint/2010/main" val="723498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graphicEl>
                                              <a:dgm id="{1337F18D-B9C9-41F9-8D8B-A687C7ABD96C}"/>
                                            </p:graphicEl>
                                          </p:spTgt>
                                        </p:tgtEl>
                                        <p:attrNameLst>
                                          <p:attrName>style.visibility</p:attrName>
                                        </p:attrNameLst>
                                      </p:cBhvr>
                                      <p:to>
                                        <p:strVal val="visible"/>
                                      </p:to>
                                    </p:set>
                                    <p:animEffect transition="in" filter="fade">
                                      <p:cBhvr>
                                        <p:cTn id="7" dur="500"/>
                                        <p:tgtEl>
                                          <p:spTgt spid="8">
                                            <p:graphicEl>
                                              <a:dgm id="{1337F18D-B9C9-41F9-8D8B-A687C7ABD96C}"/>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graphicEl>
                                              <a:dgm id="{AE70ADD8-7F4A-47C3-84DF-9576D80AF11F}"/>
                                            </p:graphicEl>
                                          </p:spTgt>
                                        </p:tgtEl>
                                        <p:attrNameLst>
                                          <p:attrName>style.visibility</p:attrName>
                                        </p:attrNameLst>
                                      </p:cBhvr>
                                      <p:to>
                                        <p:strVal val="visible"/>
                                      </p:to>
                                    </p:set>
                                    <p:animEffect transition="in" filter="fade">
                                      <p:cBhvr>
                                        <p:cTn id="11" dur="500"/>
                                        <p:tgtEl>
                                          <p:spTgt spid="8">
                                            <p:graphicEl>
                                              <a:dgm id="{AE70ADD8-7F4A-47C3-84DF-9576D80AF11F}"/>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graphicEl>
                                              <a:dgm id="{852B9EE8-8217-4551-80E0-591625995020}"/>
                                            </p:graphicEl>
                                          </p:spTgt>
                                        </p:tgtEl>
                                        <p:attrNameLst>
                                          <p:attrName>style.visibility</p:attrName>
                                        </p:attrNameLst>
                                      </p:cBhvr>
                                      <p:to>
                                        <p:strVal val="visible"/>
                                      </p:to>
                                    </p:set>
                                    <p:animEffect transition="in" filter="fade">
                                      <p:cBhvr>
                                        <p:cTn id="15" dur="500"/>
                                        <p:tgtEl>
                                          <p:spTgt spid="8">
                                            <p:graphicEl>
                                              <a:dgm id="{852B9EE8-8217-4551-80E0-59162599502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graphicEl>
                                              <a:dgm id="{5F283765-2FE6-49D8-83DA-4929F3CD3F70}"/>
                                            </p:graphicEl>
                                          </p:spTgt>
                                        </p:tgtEl>
                                        <p:attrNameLst>
                                          <p:attrName>style.visibility</p:attrName>
                                        </p:attrNameLst>
                                      </p:cBhvr>
                                      <p:to>
                                        <p:strVal val="visible"/>
                                      </p:to>
                                    </p:set>
                                    <p:animEffect transition="in" filter="fade">
                                      <p:cBhvr>
                                        <p:cTn id="19" dur="500"/>
                                        <p:tgtEl>
                                          <p:spTgt spid="8">
                                            <p:graphicEl>
                                              <a:dgm id="{5F283765-2FE6-49D8-83DA-4929F3CD3F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25C5F5B-07E1-489C-B532-2EA5A178C537}"/>
              </a:ext>
            </a:extLst>
          </p:cNvPr>
          <p:cNvSpPr/>
          <p:nvPr/>
        </p:nvSpPr>
        <p:spPr>
          <a:xfrm>
            <a:off x="5237018" y="736270"/>
            <a:ext cx="6116782" cy="5756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4454D741-F965-48A4-ABE5-64FC109D21EE}"/>
              </a:ext>
            </a:extLst>
          </p:cNvPr>
          <p:cNvSpPr>
            <a:spLocks noGrp="1"/>
          </p:cNvSpPr>
          <p:nvPr>
            <p:ph type="title"/>
          </p:nvPr>
        </p:nvSpPr>
        <p:spPr/>
        <p:txBody>
          <a:bodyPr/>
          <a:lstStyle/>
          <a:p>
            <a:r>
              <a:rPr lang="en-NZ" dirty="0"/>
              <a:t>Query-Fan Out</a:t>
            </a:r>
          </a:p>
        </p:txBody>
      </p:sp>
      <p:pic>
        <p:nvPicPr>
          <p:cNvPr id="5" name="Graphic 4" descr="Database">
            <a:extLst>
              <a:ext uri="{FF2B5EF4-FFF2-40B4-BE49-F238E27FC236}">
                <a16:creationId xmlns:a16="http://schemas.microsoft.com/office/drawing/2014/main" id="{1F019F9B-FFAA-4586-A714-1C62078313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2799" y="2665799"/>
            <a:ext cx="1526401" cy="1526401"/>
          </a:xfrm>
          <a:prstGeom prst="rect">
            <a:avLst/>
          </a:prstGeom>
        </p:spPr>
      </p:pic>
      <p:pic>
        <p:nvPicPr>
          <p:cNvPr id="7" name="Graphic 6" descr="Database">
            <a:extLst>
              <a:ext uri="{FF2B5EF4-FFF2-40B4-BE49-F238E27FC236}">
                <a16:creationId xmlns:a16="http://schemas.microsoft.com/office/drawing/2014/main" id="{295602C1-27AD-4792-A069-4D131876DC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70147" y="927487"/>
            <a:ext cx="1526401" cy="1526401"/>
          </a:xfrm>
          <a:prstGeom prst="rect">
            <a:avLst/>
          </a:prstGeom>
        </p:spPr>
      </p:pic>
      <p:pic>
        <p:nvPicPr>
          <p:cNvPr id="9" name="Graphic 8" descr="Laptop">
            <a:extLst>
              <a:ext uri="{FF2B5EF4-FFF2-40B4-BE49-F238E27FC236}">
                <a16:creationId xmlns:a16="http://schemas.microsoft.com/office/drawing/2014/main" id="{8B4923C8-691C-4143-AA05-86881A802B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3678" y="2804912"/>
            <a:ext cx="1248175" cy="1248175"/>
          </a:xfrm>
          <a:prstGeom prst="rect">
            <a:avLst/>
          </a:prstGeom>
        </p:spPr>
      </p:pic>
      <p:pic>
        <p:nvPicPr>
          <p:cNvPr id="10" name="Graphic 9" descr="Database">
            <a:extLst>
              <a:ext uri="{FF2B5EF4-FFF2-40B4-BE49-F238E27FC236}">
                <a16:creationId xmlns:a16="http://schemas.microsoft.com/office/drawing/2014/main" id="{8BA9135E-D915-4F6A-9FB9-0877BF65A3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70146" y="2665798"/>
            <a:ext cx="1526401" cy="1526401"/>
          </a:xfrm>
          <a:prstGeom prst="rect">
            <a:avLst/>
          </a:prstGeom>
        </p:spPr>
      </p:pic>
      <p:pic>
        <p:nvPicPr>
          <p:cNvPr id="11" name="Graphic 10" descr="Database">
            <a:extLst>
              <a:ext uri="{FF2B5EF4-FFF2-40B4-BE49-F238E27FC236}">
                <a16:creationId xmlns:a16="http://schemas.microsoft.com/office/drawing/2014/main" id="{6212527F-2647-495A-BA83-13AB431A39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70146" y="4404112"/>
            <a:ext cx="1526401" cy="1526401"/>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D19A04F2-9AD5-41E1-A5A5-E6EECD3638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7206" y="4158756"/>
            <a:ext cx="4369294" cy="2439788"/>
          </a:xfrm>
          <a:prstGeom prst="rect">
            <a:avLst/>
          </a:prstGeom>
        </p:spPr>
      </p:pic>
      <p:cxnSp>
        <p:nvCxnSpPr>
          <p:cNvPr id="15" name="Straight Arrow Connector 14">
            <a:extLst>
              <a:ext uri="{FF2B5EF4-FFF2-40B4-BE49-F238E27FC236}">
                <a16:creationId xmlns:a16="http://schemas.microsoft.com/office/drawing/2014/main" id="{09D9562E-7086-42C4-B110-73BA5F29F582}"/>
              </a:ext>
            </a:extLst>
          </p:cNvPr>
          <p:cNvCxnSpPr>
            <a:endCxn id="5" idx="1"/>
          </p:cNvCxnSpPr>
          <p:nvPr/>
        </p:nvCxnSpPr>
        <p:spPr>
          <a:xfrm>
            <a:off x="2885704" y="3428998"/>
            <a:ext cx="244709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E1D699-54DA-480A-ABCA-8553A2FFFD9B}"/>
              </a:ext>
            </a:extLst>
          </p:cNvPr>
          <p:cNvCxnSpPr/>
          <p:nvPr/>
        </p:nvCxnSpPr>
        <p:spPr>
          <a:xfrm>
            <a:off x="6859200" y="3428996"/>
            <a:ext cx="244709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F05F576-C176-4A18-A37E-C25880BEA453}"/>
              </a:ext>
            </a:extLst>
          </p:cNvPr>
          <p:cNvCxnSpPr>
            <a:cxnSpLocks/>
            <a:endCxn id="7" idx="1"/>
          </p:cNvCxnSpPr>
          <p:nvPr/>
        </p:nvCxnSpPr>
        <p:spPr>
          <a:xfrm flipV="1">
            <a:off x="6859200" y="1690688"/>
            <a:ext cx="2610947" cy="1738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09F3530-37C1-462B-881F-9AAB54A8CF62}"/>
              </a:ext>
            </a:extLst>
          </p:cNvPr>
          <p:cNvCxnSpPr>
            <a:cxnSpLocks/>
          </p:cNvCxnSpPr>
          <p:nvPr/>
        </p:nvCxnSpPr>
        <p:spPr>
          <a:xfrm>
            <a:off x="6890092" y="3439489"/>
            <a:ext cx="2416203" cy="152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FBA55C67-8C60-40FA-BAA0-B2A0FFC8C7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32799" y="5511410"/>
            <a:ext cx="914400" cy="838200"/>
          </a:xfrm>
          <a:prstGeom prst="rect">
            <a:avLst/>
          </a:prstGeom>
        </p:spPr>
      </p:pic>
    </p:spTree>
    <p:extLst>
      <p:ext uri="{BB962C8B-B14F-4D97-AF65-F5344CB8AC3E}">
        <p14:creationId xmlns:p14="http://schemas.microsoft.com/office/powerpoint/2010/main" val="4509171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22" presetClass="entr" presetSubtype="8"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2EA13E51-BAA5-472A-BA20-23D980652961}"/>
              </a:ext>
            </a:extLst>
          </p:cNvPr>
          <p:cNvSpPr>
            <a:spLocks noGrp="1"/>
          </p:cNvSpPr>
          <p:nvPr>
            <p:ph type="title"/>
          </p:nvPr>
        </p:nvSpPr>
        <p:spPr>
          <a:xfrm>
            <a:off x="804998" y="798445"/>
            <a:ext cx="4803636" cy="1311664"/>
          </a:xfrm>
        </p:spPr>
        <p:txBody>
          <a:bodyPr>
            <a:normAutofit/>
          </a:bodyPr>
          <a:lstStyle/>
          <a:p>
            <a:r>
              <a:rPr lang="en-NZ" sz="3700">
                <a:solidFill>
                  <a:srgbClr val="000000"/>
                </a:solidFill>
              </a:rPr>
              <a:t>Should we avoid Cross-Partition Queries?</a:t>
            </a:r>
          </a:p>
        </p:txBody>
      </p:sp>
      <p:graphicFrame>
        <p:nvGraphicFramePr>
          <p:cNvPr id="7" name="Content Placeholder 6">
            <a:extLst>
              <a:ext uri="{FF2B5EF4-FFF2-40B4-BE49-F238E27FC236}">
                <a16:creationId xmlns:a16="http://schemas.microsoft.com/office/drawing/2014/main" id="{06807F56-BAC5-435E-88E5-EEBFED23FD44}"/>
              </a:ext>
            </a:extLst>
          </p:cNvPr>
          <p:cNvGraphicFramePr>
            <a:graphicFrameLocks noGrp="1"/>
          </p:cNvGraphicFramePr>
          <p:nvPr>
            <p:ph idx="1"/>
            <p:extLst>
              <p:ext uri="{D42A27DB-BD31-4B8C-83A1-F6EECF244321}">
                <p14:modId xmlns:p14="http://schemas.microsoft.com/office/powerpoint/2010/main" val="1884845830"/>
              </p:ext>
            </p:extLst>
          </p:nvPr>
        </p:nvGraphicFramePr>
        <p:xfrm>
          <a:off x="804997" y="2272143"/>
          <a:ext cx="4706803" cy="37888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2" descr="Image result for azure cosmos db logo">
            <a:extLst>
              <a:ext uri="{FF2B5EF4-FFF2-40B4-BE49-F238E27FC236}">
                <a16:creationId xmlns:a16="http://schemas.microsoft.com/office/drawing/2014/main" id="{4D7ADFEC-11DF-43A4-8FA9-358A5FA3191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7145" r="27232"/>
          <a:stretch/>
        </p:blipFill>
        <p:spPr bwMode="auto">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58778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D63F39-059F-4F6E-8673-9C79638D16D5}"/>
              </a:ext>
            </a:extLst>
          </p:cNvPr>
          <p:cNvSpPr/>
          <p:nvPr/>
        </p:nvSpPr>
        <p:spPr>
          <a:xfrm>
            <a:off x="953280" y="4200622"/>
            <a:ext cx="3905078" cy="1269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Request Units</a:t>
            </a:r>
          </a:p>
        </p:txBody>
      </p:sp>
      <p:sp>
        <p:nvSpPr>
          <p:cNvPr id="2" name="Title 1">
            <a:extLst>
              <a:ext uri="{FF2B5EF4-FFF2-40B4-BE49-F238E27FC236}">
                <a16:creationId xmlns:a16="http://schemas.microsoft.com/office/drawing/2014/main" id="{0089DEA6-8821-442D-B696-946A545D8ABA}"/>
              </a:ext>
            </a:extLst>
          </p:cNvPr>
          <p:cNvSpPr>
            <a:spLocks noGrp="1"/>
          </p:cNvSpPr>
          <p:nvPr>
            <p:ph type="title"/>
          </p:nvPr>
        </p:nvSpPr>
        <p:spPr/>
        <p:txBody>
          <a:bodyPr/>
          <a:lstStyle/>
          <a:p>
            <a:pPr algn="ctr"/>
            <a:r>
              <a:rPr lang="en-NZ" dirty="0"/>
              <a:t>What are Request Units?</a:t>
            </a:r>
          </a:p>
        </p:txBody>
      </p:sp>
      <p:pic>
        <p:nvPicPr>
          <p:cNvPr id="5" name="Graphic 4" descr="Transfer">
            <a:extLst>
              <a:ext uri="{FF2B5EF4-FFF2-40B4-BE49-F238E27FC236}">
                <a16:creationId xmlns:a16="http://schemas.microsoft.com/office/drawing/2014/main" id="{1279C62B-5D72-4773-8680-FAC271B93F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3958" y="2207400"/>
            <a:ext cx="914400" cy="914400"/>
          </a:xfrm>
          <a:prstGeom prst="rect">
            <a:avLst/>
          </a:prstGeom>
        </p:spPr>
      </p:pic>
      <p:pic>
        <p:nvPicPr>
          <p:cNvPr id="7" name="Graphic 6" descr="Processor">
            <a:extLst>
              <a:ext uri="{FF2B5EF4-FFF2-40B4-BE49-F238E27FC236}">
                <a16:creationId xmlns:a16="http://schemas.microsoft.com/office/drawing/2014/main" id="{06CB6939-26FF-490A-A2A9-1F820E08AD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8125" y="2207400"/>
            <a:ext cx="914400" cy="914400"/>
          </a:xfrm>
          <a:prstGeom prst="rect">
            <a:avLst/>
          </a:prstGeom>
        </p:spPr>
      </p:pic>
      <p:pic>
        <p:nvPicPr>
          <p:cNvPr id="9" name="Graphic 8" descr="Server">
            <a:extLst>
              <a:ext uri="{FF2B5EF4-FFF2-40B4-BE49-F238E27FC236}">
                <a16:creationId xmlns:a16="http://schemas.microsoft.com/office/drawing/2014/main" id="{60FFFEC2-F519-4A0D-9CBB-9171F88196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2292" y="2207400"/>
            <a:ext cx="914400" cy="914400"/>
          </a:xfrm>
          <a:prstGeom prst="rect">
            <a:avLst/>
          </a:prstGeom>
        </p:spPr>
      </p:pic>
      <p:sp>
        <p:nvSpPr>
          <p:cNvPr id="3" name="TextBox 2">
            <a:extLst>
              <a:ext uri="{FF2B5EF4-FFF2-40B4-BE49-F238E27FC236}">
                <a16:creationId xmlns:a16="http://schemas.microsoft.com/office/drawing/2014/main" id="{3FEC84CA-F0AA-4748-9313-5CB552A21F15}"/>
              </a:ext>
            </a:extLst>
          </p:cNvPr>
          <p:cNvSpPr txBox="1"/>
          <p:nvPr/>
        </p:nvSpPr>
        <p:spPr>
          <a:xfrm>
            <a:off x="953280" y="3019345"/>
            <a:ext cx="1112423" cy="369332"/>
          </a:xfrm>
          <a:prstGeom prst="rect">
            <a:avLst/>
          </a:prstGeom>
          <a:noFill/>
        </p:spPr>
        <p:txBody>
          <a:bodyPr wrap="square" rtlCol="0">
            <a:spAutoFit/>
          </a:bodyPr>
          <a:lstStyle/>
          <a:p>
            <a:pPr algn="ctr"/>
            <a:r>
              <a:rPr lang="en-NZ" dirty="0"/>
              <a:t>Memory</a:t>
            </a:r>
          </a:p>
        </p:txBody>
      </p:sp>
      <p:sp>
        <p:nvSpPr>
          <p:cNvPr id="8" name="TextBox 7">
            <a:extLst>
              <a:ext uri="{FF2B5EF4-FFF2-40B4-BE49-F238E27FC236}">
                <a16:creationId xmlns:a16="http://schemas.microsoft.com/office/drawing/2014/main" id="{62CCD7D3-626B-4C91-BBDB-0E6DD93D05FB}"/>
              </a:ext>
            </a:extLst>
          </p:cNvPr>
          <p:cNvSpPr txBox="1"/>
          <p:nvPr/>
        </p:nvSpPr>
        <p:spPr>
          <a:xfrm>
            <a:off x="2399113" y="3019345"/>
            <a:ext cx="1112423" cy="369332"/>
          </a:xfrm>
          <a:prstGeom prst="rect">
            <a:avLst/>
          </a:prstGeom>
          <a:noFill/>
        </p:spPr>
        <p:txBody>
          <a:bodyPr wrap="square" rtlCol="0">
            <a:spAutoFit/>
          </a:bodyPr>
          <a:lstStyle/>
          <a:p>
            <a:pPr algn="ctr"/>
            <a:r>
              <a:rPr lang="en-NZ" dirty="0"/>
              <a:t>CPU</a:t>
            </a:r>
          </a:p>
        </p:txBody>
      </p:sp>
      <p:sp>
        <p:nvSpPr>
          <p:cNvPr id="11" name="TextBox 10">
            <a:extLst>
              <a:ext uri="{FF2B5EF4-FFF2-40B4-BE49-F238E27FC236}">
                <a16:creationId xmlns:a16="http://schemas.microsoft.com/office/drawing/2014/main" id="{1165FC70-7C84-4102-8F52-10BB9C6B3053}"/>
              </a:ext>
            </a:extLst>
          </p:cNvPr>
          <p:cNvSpPr txBox="1"/>
          <p:nvPr/>
        </p:nvSpPr>
        <p:spPr>
          <a:xfrm>
            <a:off x="3844946" y="3019345"/>
            <a:ext cx="1112423" cy="369332"/>
          </a:xfrm>
          <a:prstGeom prst="rect">
            <a:avLst/>
          </a:prstGeom>
          <a:noFill/>
        </p:spPr>
        <p:txBody>
          <a:bodyPr wrap="square" rtlCol="0">
            <a:spAutoFit/>
          </a:bodyPr>
          <a:lstStyle/>
          <a:p>
            <a:pPr algn="ctr"/>
            <a:r>
              <a:rPr lang="en-NZ" dirty="0"/>
              <a:t>IOPS</a:t>
            </a:r>
          </a:p>
        </p:txBody>
      </p:sp>
      <p:cxnSp>
        <p:nvCxnSpPr>
          <p:cNvPr id="6" name="Straight Arrow Connector 5">
            <a:extLst>
              <a:ext uri="{FF2B5EF4-FFF2-40B4-BE49-F238E27FC236}">
                <a16:creationId xmlns:a16="http://schemas.microsoft.com/office/drawing/2014/main" id="{7096FAAE-13CC-4A63-AC6A-2ABF8F5E874F}"/>
              </a:ext>
            </a:extLst>
          </p:cNvPr>
          <p:cNvCxnSpPr>
            <a:stCxn id="3" idx="2"/>
          </p:cNvCxnSpPr>
          <p:nvPr/>
        </p:nvCxnSpPr>
        <p:spPr>
          <a:xfrm flipH="1">
            <a:off x="1509491" y="3388677"/>
            <a:ext cx="1" cy="7057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4569954B-E247-4605-87B3-138CEAE37B3D}"/>
              </a:ext>
            </a:extLst>
          </p:cNvPr>
          <p:cNvCxnSpPr/>
          <p:nvPr/>
        </p:nvCxnSpPr>
        <p:spPr>
          <a:xfrm flipH="1">
            <a:off x="2955323" y="3388677"/>
            <a:ext cx="1" cy="7057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C25739FB-A8BA-4728-AB1E-850F4F76CFEC}"/>
              </a:ext>
            </a:extLst>
          </p:cNvPr>
          <p:cNvCxnSpPr/>
          <p:nvPr/>
        </p:nvCxnSpPr>
        <p:spPr>
          <a:xfrm flipH="1">
            <a:off x="4401155" y="3388677"/>
            <a:ext cx="1" cy="70573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5" name="Graphic 14" descr="Document">
            <a:extLst>
              <a:ext uri="{FF2B5EF4-FFF2-40B4-BE49-F238E27FC236}">
                <a16:creationId xmlns:a16="http://schemas.microsoft.com/office/drawing/2014/main" id="{1BA17175-2BE7-4A0A-920B-DF801C513B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4103" y="1690688"/>
            <a:ext cx="914400" cy="914400"/>
          </a:xfrm>
          <a:prstGeom prst="rect">
            <a:avLst/>
          </a:prstGeom>
        </p:spPr>
      </p:pic>
      <p:pic>
        <p:nvPicPr>
          <p:cNvPr id="16" name="Graphic 15" descr="Document">
            <a:extLst>
              <a:ext uri="{FF2B5EF4-FFF2-40B4-BE49-F238E27FC236}">
                <a16:creationId xmlns:a16="http://schemas.microsoft.com/office/drawing/2014/main" id="{D9FCDEC8-9C6E-481F-B031-62C540C2A9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6044" y="2605088"/>
            <a:ext cx="914400" cy="914400"/>
          </a:xfrm>
          <a:prstGeom prst="rect">
            <a:avLst/>
          </a:prstGeom>
        </p:spPr>
      </p:pic>
      <p:pic>
        <p:nvPicPr>
          <p:cNvPr id="17" name="Graphic 16" descr="Document">
            <a:extLst>
              <a:ext uri="{FF2B5EF4-FFF2-40B4-BE49-F238E27FC236}">
                <a16:creationId xmlns:a16="http://schemas.microsoft.com/office/drawing/2014/main" id="{CD29C434-F5EA-425D-8996-7C0A42B419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6044" y="3527617"/>
            <a:ext cx="914400" cy="914400"/>
          </a:xfrm>
          <a:prstGeom prst="rect">
            <a:avLst/>
          </a:prstGeom>
        </p:spPr>
      </p:pic>
      <p:pic>
        <p:nvPicPr>
          <p:cNvPr id="18" name="Graphic 17" descr="Document">
            <a:extLst>
              <a:ext uri="{FF2B5EF4-FFF2-40B4-BE49-F238E27FC236}">
                <a16:creationId xmlns:a16="http://schemas.microsoft.com/office/drawing/2014/main" id="{A633C630-F102-4C60-B915-79BA637EAD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6044" y="4442017"/>
            <a:ext cx="914400" cy="914400"/>
          </a:xfrm>
          <a:prstGeom prst="rect">
            <a:avLst/>
          </a:prstGeom>
        </p:spPr>
      </p:pic>
      <p:pic>
        <p:nvPicPr>
          <p:cNvPr id="19" name="Graphic 18" descr="Document">
            <a:extLst>
              <a:ext uri="{FF2B5EF4-FFF2-40B4-BE49-F238E27FC236}">
                <a16:creationId xmlns:a16="http://schemas.microsoft.com/office/drawing/2014/main" id="{5D4E09B5-FFA0-4C1D-BF0C-BE38F15437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86044" y="5356417"/>
            <a:ext cx="914400" cy="914400"/>
          </a:xfrm>
          <a:prstGeom prst="rect">
            <a:avLst/>
          </a:prstGeom>
        </p:spPr>
      </p:pic>
      <p:pic>
        <p:nvPicPr>
          <p:cNvPr id="20" name="Graphic 19" descr="Document">
            <a:extLst>
              <a:ext uri="{FF2B5EF4-FFF2-40B4-BE49-F238E27FC236}">
                <a16:creationId xmlns:a16="http://schemas.microsoft.com/office/drawing/2014/main" id="{78F605BE-A0E7-4B50-8C76-D9EE484630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36675" y="2613217"/>
            <a:ext cx="914400" cy="914400"/>
          </a:xfrm>
          <a:prstGeom prst="rect">
            <a:avLst/>
          </a:prstGeom>
        </p:spPr>
      </p:pic>
      <p:pic>
        <p:nvPicPr>
          <p:cNvPr id="21" name="Graphic 20" descr="Document">
            <a:extLst>
              <a:ext uri="{FF2B5EF4-FFF2-40B4-BE49-F238E27FC236}">
                <a16:creationId xmlns:a16="http://schemas.microsoft.com/office/drawing/2014/main" id="{8E759182-DD66-4517-B73E-AD98AF0BAC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36675" y="3519488"/>
            <a:ext cx="914400" cy="914400"/>
          </a:xfrm>
          <a:prstGeom prst="rect">
            <a:avLst/>
          </a:prstGeom>
        </p:spPr>
      </p:pic>
      <p:pic>
        <p:nvPicPr>
          <p:cNvPr id="22" name="Graphic 21" descr="Document">
            <a:extLst>
              <a:ext uri="{FF2B5EF4-FFF2-40B4-BE49-F238E27FC236}">
                <a16:creationId xmlns:a16="http://schemas.microsoft.com/office/drawing/2014/main" id="{CA5F15F3-231B-4229-B041-BB101EB8A2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30339" y="4450146"/>
            <a:ext cx="914400" cy="914400"/>
          </a:xfrm>
          <a:prstGeom prst="rect">
            <a:avLst/>
          </a:prstGeom>
        </p:spPr>
      </p:pic>
      <p:pic>
        <p:nvPicPr>
          <p:cNvPr id="23" name="Graphic 22" descr="Document">
            <a:extLst>
              <a:ext uri="{FF2B5EF4-FFF2-40B4-BE49-F238E27FC236}">
                <a16:creationId xmlns:a16="http://schemas.microsoft.com/office/drawing/2014/main" id="{EA59B891-9F49-4F58-B05A-01BC8B24F5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44739" y="5356417"/>
            <a:ext cx="914400" cy="914400"/>
          </a:xfrm>
          <a:prstGeom prst="rect">
            <a:avLst/>
          </a:prstGeom>
        </p:spPr>
      </p:pic>
      <p:cxnSp>
        <p:nvCxnSpPr>
          <p:cNvPr id="25" name="Straight Connector 24">
            <a:extLst>
              <a:ext uri="{FF2B5EF4-FFF2-40B4-BE49-F238E27FC236}">
                <a16:creationId xmlns:a16="http://schemas.microsoft.com/office/drawing/2014/main" id="{36248506-8149-45E4-B584-1C21CD140DB7}"/>
              </a:ext>
            </a:extLst>
          </p:cNvPr>
          <p:cNvCxnSpPr>
            <a:stCxn id="16" idx="3"/>
            <a:endCxn id="20" idx="1"/>
          </p:cNvCxnSpPr>
          <p:nvPr/>
        </p:nvCxnSpPr>
        <p:spPr>
          <a:xfrm>
            <a:off x="8400444" y="3062288"/>
            <a:ext cx="836231" cy="81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C4F5602D-31FF-432F-8C39-68425782AEF6}"/>
              </a:ext>
            </a:extLst>
          </p:cNvPr>
          <p:cNvCxnSpPr/>
          <p:nvPr/>
        </p:nvCxnSpPr>
        <p:spPr>
          <a:xfrm>
            <a:off x="8394108" y="3992946"/>
            <a:ext cx="836231" cy="81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E4748658-EA9D-4971-B69E-B89E3BBB0E4E}"/>
              </a:ext>
            </a:extLst>
          </p:cNvPr>
          <p:cNvCxnSpPr/>
          <p:nvPr/>
        </p:nvCxnSpPr>
        <p:spPr>
          <a:xfrm>
            <a:off x="8394108" y="4897795"/>
            <a:ext cx="836231" cy="81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370AF619-FC4A-4C5D-AED5-C519CE252817}"/>
              </a:ext>
            </a:extLst>
          </p:cNvPr>
          <p:cNvCxnSpPr>
            <a:cxnSpLocks/>
            <a:stCxn id="19" idx="3"/>
            <a:endCxn id="23" idx="1"/>
          </p:cNvCxnSpPr>
          <p:nvPr/>
        </p:nvCxnSpPr>
        <p:spPr>
          <a:xfrm>
            <a:off x="8400444" y="5813617"/>
            <a:ext cx="174429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8636ED4A-AA97-448F-84EB-7C77AD5EE598}"/>
              </a:ext>
            </a:extLst>
          </p:cNvPr>
          <p:cNvSpPr txBox="1"/>
          <p:nvPr/>
        </p:nvSpPr>
        <p:spPr>
          <a:xfrm>
            <a:off x="6616295" y="1963222"/>
            <a:ext cx="768795" cy="369332"/>
          </a:xfrm>
          <a:prstGeom prst="rect">
            <a:avLst/>
          </a:prstGeom>
          <a:noFill/>
        </p:spPr>
        <p:txBody>
          <a:bodyPr wrap="square" rtlCol="0">
            <a:spAutoFit/>
          </a:bodyPr>
          <a:lstStyle/>
          <a:p>
            <a:r>
              <a:rPr lang="en-NZ" dirty="0"/>
              <a:t>Read</a:t>
            </a:r>
          </a:p>
        </p:txBody>
      </p:sp>
      <p:sp>
        <p:nvSpPr>
          <p:cNvPr id="32" name="TextBox 31">
            <a:extLst>
              <a:ext uri="{FF2B5EF4-FFF2-40B4-BE49-F238E27FC236}">
                <a16:creationId xmlns:a16="http://schemas.microsoft.com/office/drawing/2014/main" id="{19934E96-28DD-4BD0-8656-DC0B21ACE046}"/>
              </a:ext>
            </a:extLst>
          </p:cNvPr>
          <p:cNvSpPr txBox="1"/>
          <p:nvPr/>
        </p:nvSpPr>
        <p:spPr>
          <a:xfrm>
            <a:off x="6616295" y="2885751"/>
            <a:ext cx="768795" cy="369332"/>
          </a:xfrm>
          <a:prstGeom prst="rect">
            <a:avLst/>
          </a:prstGeom>
          <a:noFill/>
        </p:spPr>
        <p:txBody>
          <a:bodyPr wrap="square" rtlCol="0">
            <a:spAutoFit/>
          </a:bodyPr>
          <a:lstStyle/>
          <a:p>
            <a:r>
              <a:rPr lang="en-NZ" dirty="0"/>
              <a:t>Insert</a:t>
            </a:r>
          </a:p>
        </p:txBody>
      </p:sp>
      <p:sp>
        <p:nvSpPr>
          <p:cNvPr id="33" name="TextBox 32">
            <a:extLst>
              <a:ext uri="{FF2B5EF4-FFF2-40B4-BE49-F238E27FC236}">
                <a16:creationId xmlns:a16="http://schemas.microsoft.com/office/drawing/2014/main" id="{1148D225-84F2-496C-B6B0-E82A6247B756}"/>
              </a:ext>
            </a:extLst>
          </p:cNvPr>
          <p:cNvSpPr txBox="1"/>
          <p:nvPr/>
        </p:nvSpPr>
        <p:spPr>
          <a:xfrm>
            <a:off x="6616294" y="3816409"/>
            <a:ext cx="914397" cy="369332"/>
          </a:xfrm>
          <a:prstGeom prst="rect">
            <a:avLst/>
          </a:prstGeom>
          <a:noFill/>
        </p:spPr>
        <p:txBody>
          <a:bodyPr wrap="square" rtlCol="0">
            <a:spAutoFit/>
          </a:bodyPr>
          <a:lstStyle/>
          <a:p>
            <a:r>
              <a:rPr lang="en-NZ" dirty="0"/>
              <a:t>Update</a:t>
            </a:r>
          </a:p>
        </p:txBody>
      </p:sp>
      <p:sp>
        <p:nvSpPr>
          <p:cNvPr id="34" name="TextBox 33">
            <a:extLst>
              <a:ext uri="{FF2B5EF4-FFF2-40B4-BE49-F238E27FC236}">
                <a16:creationId xmlns:a16="http://schemas.microsoft.com/office/drawing/2014/main" id="{1BC05137-7B64-4CD2-9E4E-9D017555F950}"/>
              </a:ext>
            </a:extLst>
          </p:cNvPr>
          <p:cNvSpPr txBox="1"/>
          <p:nvPr/>
        </p:nvSpPr>
        <p:spPr>
          <a:xfrm>
            <a:off x="6616294" y="4713129"/>
            <a:ext cx="863414" cy="369332"/>
          </a:xfrm>
          <a:prstGeom prst="rect">
            <a:avLst/>
          </a:prstGeom>
          <a:noFill/>
        </p:spPr>
        <p:txBody>
          <a:bodyPr wrap="square" rtlCol="0">
            <a:spAutoFit/>
          </a:bodyPr>
          <a:lstStyle/>
          <a:p>
            <a:r>
              <a:rPr lang="en-NZ" dirty="0"/>
              <a:t>Delete</a:t>
            </a:r>
          </a:p>
        </p:txBody>
      </p:sp>
      <p:sp>
        <p:nvSpPr>
          <p:cNvPr id="35" name="TextBox 34">
            <a:extLst>
              <a:ext uri="{FF2B5EF4-FFF2-40B4-BE49-F238E27FC236}">
                <a16:creationId xmlns:a16="http://schemas.microsoft.com/office/drawing/2014/main" id="{8A2262A8-C9F5-4C23-A097-6F6D6A20024F}"/>
              </a:ext>
            </a:extLst>
          </p:cNvPr>
          <p:cNvSpPr txBox="1"/>
          <p:nvPr/>
        </p:nvSpPr>
        <p:spPr>
          <a:xfrm>
            <a:off x="6616293" y="5628951"/>
            <a:ext cx="768795" cy="369332"/>
          </a:xfrm>
          <a:prstGeom prst="rect">
            <a:avLst/>
          </a:prstGeom>
          <a:noFill/>
        </p:spPr>
        <p:txBody>
          <a:bodyPr wrap="square" rtlCol="0">
            <a:spAutoFit/>
          </a:bodyPr>
          <a:lstStyle/>
          <a:p>
            <a:r>
              <a:rPr lang="en-NZ" dirty="0"/>
              <a:t>Query</a:t>
            </a:r>
          </a:p>
        </p:txBody>
      </p:sp>
      <p:cxnSp>
        <p:nvCxnSpPr>
          <p:cNvPr id="37" name="Straight Arrow Connector 36">
            <a:extLst>
              <a:ext uri="{FF2B5EF4-FFF2-40B4-BE49-F238E27FC236}">
                <a16:creationId xmlns:a16="http://schemas.microsoft.com/office/drawing/2014/main" id="{56D54A45-6B91-4892-81DB-3E63CD40B4F3}"/>
              </a:ext>
            </a:extLst>
          </p:cNvPr>
          <p:cNvCxnSpPr/>
          <p:nvPr/>
        </p:nvCxnSpPr>
        <p:spPr>
          <a:xfrm>
            <a:off x="5014639" y="4713129"/>
            <a:ext cx="14094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746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par>
                                <p:cTn id="27" presetID="22"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22" presetClass="entr" presetSubtype="8" fill="hold"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par>
                                <p:cTn id="75" presetID="22" presetClass="entr" presetSubtype="8"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par>
                                <p:cTn id="84" presetID="10" presetClass="entr" presetSubtype="0" fill="hold"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10" presetClass="entr" presetSubtype="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8" grpId="0"/>
      <p:bldP spid="11" grpId="0"/>
      <p:bldP spid="31" grpId="0"/>
      <p:bldP spid="32" grpId="0"/>
      <p:bldP spid="33" grpId="0"/>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19B6FF4F-F5ED-486A-9412-BCF2E3D3F951}"/>
              </a:ext>
            </a:extLst>
          </p:cNvPr>
          <p:cNvSpPr>
            <a:spLocks noGrp="1"/>
          </p:cNvSpPr>
          <p:nvPr>
            <p:ph type="title"/>
          </p:nvPr>
        </p:nvSpPr>
        <p:spPr>
          <a:xfrm>
            <a:off x="6094105" y="802955"/>
            <a:ext cx="4977976" cy="1454051"/>
          </a:xfrm>
        </p:spPr>
        <p:txBody>
          <a:bodyPr>
            <a:normAutofit/>
          </a:bodyPr>
          <a:lstStyle/>
          <a:p>
            <a:r>
              <a:rPr lang="en-NZ">
                <a:solidFill>
                  <a:srgbClr val="000000"/>
                </a:solidFill>
              </a:rPr>
              <a:t>What we’ll be talking about today</a:t>
            </a:r>
          </a:p>
        </p:txBody>
      </p:sp>
      <p:sp>
        <p:nvSpPr>
          <p:cNvPr id="1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Image result for azure cosmos db logo">
            <a:extLst>
              <a:ext uri="{FF2B5EF4-FFF2-40B4-BE49-F238E27FC236}">
                <a16:creationId xmlns:a16="http://schemas.microsoft.com/office/drawing/2014/main" id="{9C1F6D96-FCA9-4351-9019-254F13A2637F}"/>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4877" r="24962" b="-2"/>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graphicFrame>
        <p:nvGraphicFramePr>
          <p:cNvPr id="2" name="Content Placeholder 1">
            <a:extLst>
              <a:ext uri="{FF2B5EF4-FFF2-40B4-BE49-F238E27FC236}">
                <a16:creationId xmlns:a16="http://schemas.microsoft.com/office/drawing/2014/main" id="{E3977F68-C01C-438A-9597-475632C8BB44}"/>
              </a:ext>
            </a:extLst>
          </p:cNvPr>
          <p:cNvGraphicFramePr>
            <a:graphicFrameLocks noGrp="1"/>
          </p:cNvGraphicFramePr>
          <p:nvPr>
            <p:ph idx="1"/>
            <p:extLst>
              <p:ext uri="{D42A27DB-BD31-4B8C-83A1-F6EECF244321}">
                <p14:modId xmlns:p14="http://schemas.microsoft.com/office/powerpoint/2010/main" val="1063685362"/>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732931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0429-CB1E-432D-B1E2-7A1F091087E5}"/>
              </a:ext>
            </a:extLst>
          </p:cNvPr>
          <p:cNvSpPr>
            <a:spLocks noGrp="1"/>
          </p:cNvSpPr>
          <p:nvPr>
            <p:ph type="title"/>
          </p:nvPr>
        </p:nvSpPr>
        <p:spPr/>
        <p:txBody>
          <a:bodyPr/>
          <a:lstStyle/>
          <a:p>
            <a:pPr algn="ctr"/>
            <a:r>
              <a:rPr lang="en-NZ" dirty="0"/>
              <a:t>What affects RU Consumption?</a:t>
            </a:r>
          </a:p>
        </p:txBody>
      </p:sp>
      <p:pic>
        <p:nvPicPr>
          <p:cNvPr id="5" name="Graphic 4" descr="Alterations &amp; Tailoring">
            <a:extLst>
              <a:ext uri="{FF2B5EF4-FFF2-40B4-BE49-F238E27FC236}">
                <a16:creationId xmlns:a16="http://schemas.microsoft.com/office/drawing/2014/main" id="{85270BDD-956A-47BD-9C42-FBBB69100A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3590" y="1688988"/>
            <a:ext cx="1832197" cy="1832197"/>
          </a:xfrm>
          <a:prstGeom prst="rect">
            <a:avLst/>
          </a:prstGeom>
        </p:spPr>
      </p:pic>
      <p:pic>
        <p:nvPicPr>
          <p:cNvPr id="9" name="Graphic 8" descr="Tally">
            <a:extLst>
              <a:ext uri="{FF2B5EF4-FFF2-40B4-BE49-F238E27FC236}">
                <a16:creationId xmlns:a16="http://schemas.microsoft.com/office/drawing/2014/main" id="{1F2D9811-7F47-4452-ACEF-9F1CF16B4B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76215" y="1688987"/>
            <a:ext cx="1832197" cy="1832197"/>
          </a:xfrm>
          <a:prstGeom prst="rect">
            <a:avLst/>
          </a:prstGeom>
        </p:spPr>
      </p:pic>
      <p:pic>
        <p:nvPicPr>
          <p:cNvPr id="11" name="Graphic 10" descr="Books on shelf">
            <a:extLst>
              <a:ext uri="{FF2B5EF4-FFF2-40B4-BE49-F238E27FC236}">
                <a16:creationId xmlns:a16="http://schemas.microsoft.com/office/drawing/2014/main" id="{718E2DB8-90C0-44D7-91CB-C16D1EE158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55873" y="1688989"/>
            <a:ext cx="1832197" cy="1832197"/>
          </a:xfrm>
          <a:prstGeom prst="rect">
            <a:avLst/>
          </a:prstGeom>
        </p:spPr>
      </p:pic>
      <p:pic>
        <p:nvPicPr>
          <p:cNvPr id="13" name="Graphic 12" descr="Scroll">
            <a:extLst>
              <a:ext uri="{FF2B5EF4-FFF2-40B4-BE49-F238E27FC236}">
                <a16:creationId xmlns:a16="http://schemas.microsoft.com/office/drawing/2014/main" id="{C534A964-8F1C-48F5-A0B6-1EA5ED048D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76214" y="3890516"/>
            <a:ext cx="1832197" cy="1832197"/>
          </a:xfrm>
          <a:prstGeom prst="rect">
            <a:avLst/>
          </a:prstGeom>
        </p:spPr>
      </p:pic>
      <p:pic>
        <p:nvPicPr>
          <p:cNvPr id="15" name="Graphic 14" descr="Database">
            <a:extLst>
              <a:ext uri="{FF2B5EF4-FFF2-40B4-BE49-F238E27FC236}">
                <a16:creationId xmlns:a16="http://schemas.microsoft.com/office/drawing/2014/main" id="{10B1004F-7B9D-429E-82DE-934C0AC551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83589" y="3890518"/>
            <a:ext cx="1832197" cy="1832197"/>
          </a:xfrm>
          <a:prstGeom prst="rect">
            <a:avLst/>
          </a:prstGeom>
        </p:spPr>
      </p:pic>
      <p:pic>
        <p:nvPicPr>
          <p:cNvPr id="17" name="Graphic 16" descr="Question mark">
            <a:extLst>
              <a:ext uri="{FF2B5EF4-FFF2-40B4-BE49-F238E27FC236}">
                <a16:creationId xmlns:a16="http://schemas.microsoft.com/office/drawing/2014/main" id="{EE2C7A96-21C5-48DF-B225-8B361FFE098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79901" y="3890517"/>
            <a:ext cx="1832197" cy="1832197"/>
          </a:xfrm>
          <a:prstGeom prst="rect">
            <a:avLst/>
          </a:prstGeom>
        </p:spPr>
      </p:pic>
      <p:sp>
        <p:nvSpPr>
          <p:cNvPr id="20" name="TextBox 19">
            <a:extLst>
              <a:ext uri="{FF2B5EF4-FFF2-40B4-BE49-F238E27FC236}">
                <a16:creationId xmlns:a16="http://schemas.microsoft.com/office/drawing/2014/main" id="{021BCE2E-A7A9-46BD-98E6-779C48A7D087}"/>
              </a:ext>
            </a:extLst>
          </p:cNvPr>
          <p:cNvSpPr txBox="1"/>
          <p:nvPr/>
        </p:nvSpPr>
        <p:spPr>
          <a:xfrm>
            <a:off x="2000128" y="3432577"/>
            <a:ext cx="1940917" cy="369332"/>
          </a:xfrm>
          <a:prstGeom prst="rect">
            <a:avLst/>
          </a:prstGeom>
          <a:noFill/>
        </p:spPr>
        <p:txBody>
          <a:bodyPr wrap="square" rtlCol="0">
            <a:spAutoFit/>
          </a:bodyPr>
          <a:lstStyle/>
          <a:p>
            <a:pPr algn="ctr"/>
            <a:r>
              <a:rPr lang="en-NZ" dirty="0"/>
              <a:t>Item Size</a:t>
            </a:r>
          </a:p>
        </p:txBody>
      </p:sp>
      <p:sp>
        <p:nvSpPr>
          <p:cNvPr id="21" name="TextBox 20">
            <a:extLst>
              <a:ext uri="{FF2B5EF4-FFF2-40B4-BE49-F238E27FC236}">
                <a16:creationId xmlns:a16="http://schemas.microsoft.com/office/drawing/2014/main" id="{16544D10-4176-4C74-BC65-24D914F49C27}"/>
              </a:ext>
            </a:extLst>
          </p:cNvPr>
          <p:cNvSpPr txBox="1"/>
          <p:nvPr/>
        </p:nvSpPr>
        <p:spPr>
          <a:xfrm>
            <a:off x="5262167" y="5719524"/>
            <a:ext cx="1667664" cy="369332"/>
          </a:xfrm>
          <a:prstGeom prst="rect">
            <a:avLst/>
          </a:prstGeom>
          <a:noFill/>
        </p:spPr>
        <p:txBody>
          <a:bodyPr wrap="square" rtlCol="0">
            <a:spAutoFit/>
          </a:bodyPr>
          <a:lstStyle/>
          <a:p>
            <a:pPr algn="ctr"/>
            <a:r>
              <a:rPr lang="en-NZ" dirty="0"/>
              <a:t>Query Patterns</a:t>
            </a:r>
          </a:p>
        </p:txBody>
      </p:sp>
      <p:sp>
        <p:nvSpPr>
          <p:cNvPr id="22" name="TextBox 21">
            <a:extLst>
              <a:ext uri="{FF2B5EF4-FFF2-40B4-BE49-F238E27FC236}">
                <a16:creationId xmlns:a16="http://schemas.microsoft.com/office/drawing/2014/main" id="{BAEC081F-2859-426E-9308-B2B664E668E9}"/>
              </a:ext>
            </a:extLst>
          </p:cNvPr>
          <p:cNvSpPr txBox="1"/>
          <p:nvPr/>
        </p:nvSpPr>
        <p:spPr>
          <a:xfrm>
            <a:off x="8290511" y="3519962"/>
            <a:ext cx="1603597" cy="369332"/>
          </a:xfrm>
          <a:prstGeom prst="rect">
            <a:avLst/>
          </a:prstGeom>
          <a:noFill/>
        </p:spPr>
        <p:txBody>
          <a:bodyPr wrap="square" rtlCol="0">
            <a:spAutoFit/>
          </a:bodyPr>
          <a:lstStyle/>
          <a:p>
            <a:pPr algn="ctr"/>
            <a:r>
              <a:rPr lang="en-NZ" dirty="0"/>
              <a:t>Property Count</a:t>
            </a:r>
          </a:p>
        </p:txBody>
      </p:sp>
      <p:sp>
        <p:nvSpPr>
          <p:cNvPr id="23" name="TextBox 22">
            <a:extLst>
              <a:ext uri="{FF2B5EF4-FFF2-40B4-BE49-F238E27FC236}">
                <a16:creationId xmlns:a16="http://schemas.microsoft.com/office/drawing/2014/main" id="{B8D1C8EA-B7CC-4747-800A-0B937F78007C}"/>
              </a:ext>
            </a:extLst>
          </p:cNvPr>
          <p:cNvSpPr txBox="1"/>
          <p:nvPr/>
        </p:nvSpPr>
        <p:spPr>
          <a:xfrm>
            <a:off x="2183588" y="5720268"/>
            <a:ext cx="1832197" cy="369332"/>
          </a:xfrm>
          <a:prstGeom prst="rect">
            <a:avLst/>
          </a:prstGeom>
          <a:noFill/>
        </p:spPr>
        <p:txBody>
          <a:bodyPr wrap="square" rtlCol="0">
            <a:spAutoFit/>
          </a:bodyPr>
          <a:lstStyle/>
          <a:p>
            <a:pPr algn="ctr"/>
            <a:r>
              <a:rPr lang="en-NZ" dirty="0"/>
              <a:t>Data Consistency</a:t>
            </a:r>
          </a:p>
        </p:txBody>
      </p:sp>
      <p:sp>
        <p:nvSpPr>
          <p:cNvPr id="24" name="TextBox 23">
            <a:extLst>
              <a:ext uri="{FF2B5EF4-FFF2-40B4-BE49-F238E27FC236}">
                <a16:creationId xmlns:a16="http://schemas.microsoft.com/office/drawing/2014/main" id="{020FF9EF-3E9C-4CF6-BBCA-B9726D430C89}"/>
              </a:ext>
            </a:extLst>
          </p:cNvPr>
          <p:cNvSpPr txBox="1"/>
          <p:nvPr/>
        </p:nvSpPr>
        <p:spPr>
          <a:xfrm>
            <a:off x="5294200" y="3520440"/>
            <a:ext cx="1603597" cy="369332"/>
          </a:xfrm>
          <a:prstGeom prst="rect">
            <a:avLst/>
          </a:prstGeom>
          <a:noFill/>
        </p:spPr>
        <p:txBody>
          <a:bodyPr wrap="square" rtlCol="0">
            <a:spAutoFit/>
          </a:bodyPr>
          <a:lstStyle/>
          <a:p>
            <a:pPr algn="ctr"/>
            <a:r>
              <a:rPr lang="en-NZ" dirty="0"/>
              <a:t>Item Indexing</a:t>
            </a:r>
          </a:p>
        </p:txBody>
      </p:sp>
      <p:sp>
        <p:nvSpPr>
          <p:cNvPr id="25" name="TextBox 24">
            <a:extLst>
              <a:ext uri="{FF2B5EF4-FFF2-40B4-BE49-F238E27FC236}">
                <a16:creationId xmlns:a16="http://schemas.microsoft.com/office/drawing/2014/main" id="{C13D28FB-174A-4334-A508-C1BE78A9039D}"/>
              </a:ext>
            </a:extLst>
          </p:cNvPr>
          <p:cNvSpPr txBox="1"/>
          <p:nvPr/>
        </p:nvSpPr>
        <p:spPr>
          <a:xfrm>
            <a:off x="8573955" y="5719524"/>
            <a:ext cx="1036708" cy="369332"/>
          </a:xfrm>
          <a:prstGeom prst="rect">
            <a:avLst/>
          </a:prstGeom>
          <a:noFill/>
        </p:spPr>
        <p:txBody>
          <a:bodyPr wrap="square" rtlCol="0">
            <a:spAutoFit/>
          </a:bodyPr>
          <a:lstStyle/>
          <a:p>
            <a:pPr algn="ctr"/>
            <a:r>
              <a:rPr lang="en-NZ" dirty="0"/>
              <a:t>Scripts</a:t>
            </a:r>
          </a:p>
        </p:txBody>
      </p:sp>
    </p:spTree>
    <p:extLst>
      <p:ext uri="{BB962C8B-B14F-4D97-AF65-F5344CB8AC3E}">
        <p14:creationId xmlns:p14="http://schemas.microsoft.com/office/powerpoint/2010/main" val="29974200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8D94-3473-4876-B049-21DFD257613A}"/>
              </a:ext>
            </a:extLst>
          </p:cNvPr>
          <p:cNvSpPr>
            <a:spLocks noGrp="1"/>
          </p:cNvSpPr>
          <p:nvPr>
            <p:ph type="title"/>
          </p:nvPr>
        </p:nvSpPr>
        <p:spPr/>
        <p:txBody>
          <a:bodyPr/>
          <a:lstStyle/>
          <a:p>
            <a:pPr algn="ctr"/>
            <a:r>
              <a:rPr lang="en-NZ" dirty="0"/>
              <a:t>Provisioning Throughput</a:t>
            </a:r>
          </a:p>
        </p:txBody>
      </p:sp>
      <p:pic>
        <p:nvPicPr>
          <p:cNvPr id="7" name="Content Placeholder 6" descr="Database">
            <a:extLst>
              <a:ext uri="{FF2B5EF4-FFF2-40B4-BE49-F238E27FC236}">
                <a16:creationId xmlns:a16="http://schemas.microsoft.com/office/drawing/2014/main" id="{F710CF9A-B45F-4AF5-8BD5-888BDA7A65DA}"/>
              </a:ext>
            </a:extLst>
          </p:cNvPr>
          <p:cNvPicPr>
            <a:picLocks noGrp="1" noChangeAspect="1"/>
          </p:cNvPicPr>
          <p:nvPr>
            <p:ph sz="half"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29960" y="1830468"/>
            <a:ext cx="3447443" cy="3447443"/>
          </a:xfrm>
        </p:spPr>
      </p:pic>
      <p:pic>
        <p:nvPicPr>
          <p:cNvPr id="9" name="Content Placeholder 8" descr="Box">
            <a:extLst>
              <a:ext uri="{FF2B5EF4-FFF2-40B4-BE49-F238E27FC236}">
                <a16:creationId xmlns:a16="http://schemas.microsoft.com/office/drawing/2014/main" id="{4304586C-4DB4-44D9-9E75-731068887AED}"/>
              </a:ext>
            </a:extLst>
          </p:cNvPr>
          <p:cNvPicPr>
            <a:picLocks noGrp="1" noChangeAspect="1"/>
          </p:cNvPicPr>
          <p:nvPr>
            <p:ph sz="half" idx="2"/>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14597" y="1830467"/>
            <a:ext cx="3447443" cy="3447443"/>
          </a:xfrm>
        </p:spPr>
      </p:pic>
      <p:cxnSp>
        <p:nvCxnSpPr>
          <p:cNvPr id="11" name="Straight Connector 10">
            <a:extLst>
              <a:ext uri="{FF2B5EF4-FFF2-40B4-BE49-F238E27FC236}">
                <a16:creationId xmlns:a16="http://schemas.microsoft.com/office/drawing/2014/main" id="{569C01D9-0A90-469A-8BC6-58402298A171}"/>
              </a:ext>
            </a:extLst>
          </p:cNvPr>
          <p:cNvCxnSpPr>
            <a:cxnSpLocks/>
          </p:cNvCxnSpPr>
          <p:nvPr/>
        </p:nvCxnSpPr>
        <p:spPr>
          <a:xfrm>
            <a:off x="6094058" y="1713985"/>
            <a:ext cx="0" cy="3749118"/>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5A4B833-25A8-4134-A28F-B3107E3A0521}"/>
              </a:ext>
            </a:extLst>
          </p:cNvPr>
          <p:cNvSpPr txBox="1"/>
          <p:nvPr/>
        </p:nvSpPr>
        <p:spPr>
          <a:xfrm>
            <a:off x="2348126" y="5463103"/>
            <a:ext cx="3011113" cy="584775"/>
          </a:xfrm>
          <a:prstGeom prst="rect">
            <a:avLst/>
          </a:prstGeom>
          <a:noFill/>
        </p:spPr>
        <p:txBody>
          <a:bodyPr wrap="square" rtlCol="0">
            <a:spAutoFit/>
          </a:bodyPr>
          <a:lstStyle/>
          <a:p>
            <a:pPr algn="ctr"/>
            <a:r>
              <a:rPr lang="en-NZ" sz="3200" dirty="0"/>
              <a:t>Database</a:t>
            </a:r>
            <a:endParaRPr lang="en-NZ" dirty="0"/>
          </a:p>
        </p:txBody>
      </p:sp>
      <p:sp>
        <p:nvSpPr>
          <p:cNvPr id="15" name="TextBox 14">
            <a:extLst>
              <a:ext uri="{FF2B5EF4-FFF2-40B4-BE49-F238E27FC236}">
                <a16:creationId xmlns:a16="http://schemas.microsoft.com/office/drawing/2014/main" id="{1FACCD15-6F5E-490C-88D1-028944F3739F}"/>
              </a:ext>
            </a:extLst>
          </p:cNvPr>
          <p:cNvSpPr txBox="1"/>
          <p:nvPr/>
        </p:nvSpPr>
        <p:spPr>
          <a:xfrm>
            <a:off x="6832761" y="5471334"/>
            <a:ext cx="3011113" cy="584775"/>
          </a:xfrm>
          <a:prstGeom prst="rect">
            <a:avLst/>
          </a:prstGeom>
          <a:noFill/>
        </p:spPr>
        <p:txBody>
          <a:bodyPr wrap="square" rtlCol="0">
            <a:spAutoFit/>
          </a:bodyPr>
          <a:lstStyle/>
          <a:p>
            <a:pPr algn="ctr"/>
            <a:r>
              <a:rPr lang="en-NZ" sz="3200" dirty="0"/>
              <a:t>Container</a:t>
            </a:r>
            <a:endParaRPr lang="en-NZ" dirty="0"/>
          </a:p>
        </p:txBody>
      </p:sp>
    </p:spTree>
    <p:extLst>
      <p:ext uri="{BB962C8B-B14F-4D97-AF65-F5344CB8AC3E}">
        <p14:creationId xmlns:p14="http://schemas.microsoft.com/office/powerpoint/2010/main" val="2151198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0031D2-BB31-41D0-9D61-18A5251E75EF}"/>
              </a:ext>
            </a:extLst>
          </p:cNvPr>
          <p:cNvSpPr>
            <a:spLocks noGrp="1"/>
          </p:cNvSpPr>
          <p:nvPr>
            <p:ph type="title"/>
          </p:nvPr>
        </p:nvSpPr>
        <p:spPr/>
        <p:txBody>
          <a:bodyPr/>
          <a:lstStyle/>
          <a:p>
            <a:pPr algn="ctr"/>
            <a:r>
              <a:rPr lang="en-NZ" dirty="0"/>
              <a:t>Container Option</a:t>
            </a:r>
          </a:p>
        </p:txBody>
      </p:sp>
      <p:pic>
        <p:nvPicPr>
          <p:cNvPr id="8" name="Graphic 7" descr="Thumbs up sign">
            <a:extLst>
              <a:ext uri="{FF2B5EF4-FFF2-40B4-BE49-F238E27FC236}">
                <a16:creationId xmlns:a16="http://schemas.microsoft.com/office/drawing/2014/main" id="{83BCB7EC-6105-47DB-8C66-A466F2D3F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8566" y="2472256"/>
            <a:ext cx="1913487" cy="1913487"/>
          </a:xfrm>
          <a:prstGeom prst="rect">
            <a:avLst/>
          </a:prstGeom>
        </p:spPr>
      </p:pic>
      <p:pic>
        <p:nvPicPr>
          <p:cNvPr id="10" name="Graphic 9" descr="Server">
            <a:extLst>
              <a:ext uri="{FF2B5EF4-FFF2-40B4-BE49-F238E27FC236}">
                <a16:creationId xmlns:a16="http://schemas.microsoft.com/office/drawing/2014/main" id="{6A56EA92-8104-4506-801C-989684BFBC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99117" y="2472256"/>
            <a:ext cx="1913487" cy="1913487"/>
          </a:xfrm>
          <a:prstGeom prst="rect">
            <a:avLst/>
          </a:prstGeom>
        </p:spPr>
      </p:pic>
      <p:pic>
        <p:nvPicPr>
          <p:cNvPr id="12" name="Graphic 11" descr="Box">
            <a:extLst>
              <a:ext uri="{FF2B5EF4-FFF2-40B4-BE49-F238E27FC236}">
                <a16:creationId xmlns:a16="http://schemas.microsoft.com/office/drawing/2014/main" id="{3057EF5D-6A5C-4DBC-B202-A097481324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29668" y="2472256"/>
            <a:ext cx="1913487" cy="1913487"/>
          </a:xfrm>
          <a:prstGeom prst="rect">
            <a:avLst/>
          </a:prstGeom>
        </p:spPr>
      </p:pic>
      <p:pic>
        <p:nvPicPr>
          <p:cNvPr id="14" name="Graphic 13" descr="Dollar">
            <a:extLst>
              <a:ext uri="{FF2B5EF4-FFF2-40B4-BE49-F238E27FC236}">
                <a16:creationId xmlns:a16="http://schemas.microsoft.com/office/drawing/2014/main" id="{E310BA27-6FAD-4AAA-9073-94CFB7257C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200" y="2472255"/>
            <a:ext cx="1913487" cy="1913487"/>
          </a:xfrm>
          <a:prstGeom prst="rect">
            <a:avLst/>
          </a:prstGeom>
        </p:spPr>
      </p:pic>
      <p:sp>
        <p:nvSpPr>
          <p:cNvPr id="15" name="TextBox 14">
            <a:extLst>
              <a:ext uri="{FF2B5EF4-FFF2-40B4-BE49-F238E27FC236}">
                <a16:creationId xmlns:a16="http://schemas.microsoft.com/office/drawing/2014/main" id="{A899F69A-5356-4D8E-A9E5-7D7D72D2803F}"/>
              </a:ext>
            </a:extLst>
          </p:cNvPr>
          <p:cNvSpPr txBox="1"/>
          <p:nvPr/>
        </p:nvSpPr>
        <p:spPr>
          <a:xfrm>
            <a:off x="723899" y="4385742"/>
            <a:ext cx="2142087" cy="646331"/>
          </a:xfrm>
          <a:prstGeom prst="rect">
            <a:avLst/>
          </a:prstGeom>
          <a:noFill/>
        </p:spPr>
        <p:txBody>
          <a:bodyPr wrap="square" rtlCol="0">
            <a:spAutoFit/>
          </a:bodyPr>
          <a:lstStyle/>
          <a:p>
            <a:pPr algn="ctr"/>
            <a:r>
              <a:rPr lang="en-NZ" dirty="0"/>
              <a:t>Financially backed by SLAs</a:t>
            </a:r>
          </a:p>
        </p:txBody>
      </p:sp>
      <p:sp>
        <p:nvSpPr>
          <p:cNvPr id="16" name="TextBox 15">
            <a:extLst>
              <a:ext uri="{FF2B5EF4-FFF2-40B4-BE49-F238E27FC236}">
                <a16:creationId xmlns:a16="http://schemas.microsoft.com/office/drawing/2014/main" id="{6111386A-3752-4D08-94AE-11EF73D703B4}"/>
              </a:ext>
            </a:extLst>
          </p:cNvPr>
          <p:cNvSpPr txBox="1"/>
          <p:nvPr/>
        </p:nvSpPr>
        <p:spPr>
          <a:xfrm>
            <a:off x="3215367" y="4371451"/>
            <a:ext cx="2142087" cy="923330"/>
          </a:xfrm>
          <a:prstGeom prst="rect">
            <a:avLst/>
          </a:prstGeom>
          <a:noFill/>
        </p:spPr>
        <p:txBody>
          <a:bodyPr wrap="square" rtlCol="0">
            <a:spAutoFit/>
          </a:bodyPr>
          <a:lstStyle/>
          <a:p>
            <a:pPr algn="ctr"/>
            <a:r>
              <a:rPr lang="en-NZ" dirty="0"/>
              <a:t>Exclusive use of provisioned throughput</a:t>
            </a:r>
          </a:p>
        </p:txBody>
      </p:sp>
      <p:sp>
        <p:nvSpPr>
          <p:cNvPr id="17" name="TextBox 16">
            <a:extLst>
              <a:ext uri="{FF2B5EF4-FFF2-40B4-BE49-F238E27FC236}">
                <a16:creationId xmlns:a16="http://schemas.microsoft.com/office/drawing/2014/main" id="{7C4AA790-E509-4AF8-993A-7D53776C1F6A}"/>
              </a:ext>
            </a:extLst>
          </p:cNvPr>
          <p:cNvSpPr txBox="1"/>
          <p:nvPr/>
        </p:nvSpPr>
        <p:spPr>
          <a:xfrm>
            <a:off x="6284816" y="4385742"/>
            <a:ext cx="2142087" cy="923330"/>
          </a:xfrm>
          <a:prstGeom prst="rect">
            <a:avLst/>
          </a:prstGeom>
          <a:noFill/>
        </p:spPr>
        <p:txBody>
          <a:bodyPr wrap="square" rtlCol="0">
            <a:spAutoFit/>
          </a:bodyPr>
          <a:lstStyle/>
          <a:p>
            <a:pPr algn="ctr"/>
            <a:r>
              <a:rPr lang="en-NZ" dirty="0"/>
              <a:t>Physical Partitions belong exclusively to the container</a:t>
            </a:r>
          </a:p>
        </p:txBody>
      </p:sp>
      <p:sp>
        <p:nvSpPr>
          <p:cNvPr id="18" name="TextBox 17">
            <a:extLst>
              <a:ext uri="{FF2B5EF4-FFF2-40B4-BE49-F238E27FC236}">
                <a16:creationId xmlns:a16="http://schemas.microsoft.com/office/drawing/2014/main" id="{9A9F2BEC-9FB9-43D5-A2C8-C3EC0B716A3B}"/>
              </a:ext>
            </a:extLst>
          </p:cNvPr>
          <p:cNvSpPr txBox="1"/>
          <p:nvPr/>
        </p:nvSpPr>
        <p:spPr>
          <a:xfrm>
            <a:off x="9354265" y="4371450"/>
            <a:ext cx="2142087" cy="923330"/>
          </a:xfrm>
          <a:prstGeom prst="rect">
            <a:avLst/>
          </a:prstGeom>
          <a:noFill/>
        </p:spPr>
        <p:txBody>
          <a:bodyPr wrap="square" rtlCol="0">
            <a:spAutoFit/>
          </a:bodyPr>
          <a:lstStyle/>
          <a:p>
            <a:pPr algn="ctr"/>
            <a:r>
              <a:rPr lang="en-NZ" dirty="0"/>
              <a:t>Guaranteed performance for the container</a:t>
            </a:r>
          </a:p>
        </p:txBody>
      </p:sp>
    </p:spTree>
    <p:extLst>
      <p:ext uri="{BB962C8B-B14F-4D97-AF65-F5344CB8AC3E}">
        <p14:creationId xmlns:p14="http://schemas.microsoft.com/office/powerpoint/2010/main" val="3641705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28CA-C315-450E-9293-093FBF029BEF}"/>
              </a:ext>
            </a:extLst>
          </p:cNvPr>
          <p:cNvSpPr>
            <a:spLocks noGrp="1"/>
          </p:cNvSpPr>
          <p:nvPr>
            <p:ph type="title"/>
          </p:nvPr>
        </p:nvSpPr>
        <p:spPr/>
        <p:txBody>
          <a:bodyPr/>
          <a:lstStyle/>
          <a:p>
            <a:pPr algn="ctr"/>
            <a:r>
              <a:rPr lang="en-NZ" dirty="0"/>
              <a:t>Database Option</a:t>
            </a:r>
          </a:p>
        </p:txBody>
      </p:sp>
      <p:pic>
        <p:nvPicPr>
          <p:cNvPr id="5" name="Graphic 4" descr="Checkbox Crossed">
            <a:extLst>
              <a:ext uri="{FF2B5EF4-FFF2-40B4-BE49-F238E27FC236}">
                <a16:creationId xmlns:a16="http://schemas.microsoft.com/office/drawing/2014/main" id="{173B8E6F-52CA-4E34-A3BE-617586A3FD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4543" y="2313214"/>
            <a:ext cx="2514600" cy="2514600"/>
          </a:xfrm>
          <a:prstGeom prst="rect">
            <a:avLst/>
          </a:prstGeom>
        </p:spPr>
      </p:pic>
      <p:pic>
        <p:nvPicPr>
          <p:cNvPr id="7" name="Graphic 6" descr="Network">
            <a:extLst>
              <a:ext uri="{FF2B5EF4-FFF2-40B4-BE49-F238E27FC236}">
                <a16:creationId xmlns:a16="http://schemas.microsoft.com/office/drawing/2014/main" id="{CF9348E7-59DB-41C2-9202-D6F8642A3E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8700" y="2313214"/>
            <a:ext cx="2514600" cy="2514600"/>
          </a:xfrm>
          <a:prstGeom prst="rect">
            <a:avLst/>
          </a:prstGeom>
        </p:spPr>
      </p:pic>
      <p:pic>
        <p:nvPicPr>
          <p:cNvPr id="9" name="Graphic 8" descr="Database">
            <a:extLst>
              <a:ext uri="{FF2B5EF4-FFF2-40B4-BE49-F238E27FC236}">
                <a16:creationId xmlns:a16="http://schemas.microsoft.com/office/drawing/2014/main" id="{7B9900AB-B5A6-4742-AA61-A41B77709A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32857" y="2313214"/>
            <a:ext cx="2514600" cy="2514600"/>
          </a:xfrm>
          <a:prstGeom prst="rect">
            <a:avLst/>
          </a:prstGeom>
        </p:spPr>
      </p:pic>
      <p:sp>
        <p:nvSpPr>
          <p:cNvPr id="10" name="TextBox 9">
            <a:extLst>
              <a:ext uri="{FF2B5EF4-FFF2-40B4-BE49-F238E27FC236}">
                <a16:creationId xmlns:a16="http://schemas.microsoft.com/office/drawing/2014/main" id="{A3ED794C-7A2E-4FD0-A849-F2E72724329D}"/>
              </a:ext>
            </a:extLst>
          </p:cNvPr>
          <p:cNvSpPr txBox="1"/>
          <p:nvPr/>
        </p:nvSpPr>
        <p:spPr>
          <a:xfrm>
            <a:off x="1670957" y="4827814"/>
            <a:ext cx="2438400" cy="646331"/>
          </a:xfrm>
          <a:prstGeom prst="rect">
            <a:avLst/>
          </a:prstGeom>
          <a:noFill/>
        </p:spPr>
        <p:txBody>
          <a:bodyPr wrap="square" rtlCol="0">
            <a:spAutoFit/>
          </a:bodyPr>
          <a:lstStyle/>
          <a:p>
            <a:pPr algn="ctr"/>
            <a:r>
              <a:rPr lang="en-NZ" dirty="0"/>
              <a:t>Throughput shared amongst all containers</a:t>
            </a:r>
          </a:p>
        </p:txBody>
      </p:sp>
      <p:sp>
        <p:nvSpPr>
          <p:cNvPr id="11" name="TextBox 10">
            <a:extLst>
              <a:ext uri="{FF2B5EF4-FFF2-40B4-BE49-F238E27FC236}">
                <a16:creationId xmlns:a16="http://schemas.microsoft.com/office/drawing/2014/main" id="{62F0E4C3-E915-4DDE-9B5E-67C1E83389D4}"/>
              </a:ext>
            </a:extLst>
          </p:cNvPr>
          <p:cNvSpPr txBox="1"/>
          <p:nvPr/>
        </p:nvSpPr>
        <p:spPr>
          <a:xfrm>
            <a:off x="4876800" y="4827813"/>
            <a:ext cx="2438400" cy="923330"/>
          </a:xfrm>
          <a:prstGeom prst="rect">
            <a:avLst/>
          </a:prstGeom>
          <a:noFill/>
        </p:spPr>
        <p:txBody>
          <a:bodyPr wrap="square" rtlCol="0">
            <a:spAutoFit/>
          </a:bodyPr>
          <a:lstStyle/>
          <a:p>
            <a:pPr algn="ctr"/>
            <a:r>
              <a:rPr lang="en-NZ" dirty="0"/>
              <a:t>Similar to hosting a database on a cluster of machines</a:t>
            </a:r>
          </a:p>
        </p:txBody>
      </p:sp>
      <p:sp>
        <p:nvSpPr>
          <p:cNvPr id="12" name="TextBox 11">
            <a:extLst>
              <a:ext uri="{FF2B5EF4-FFF2-40B4-BE49-F238E27FC236}">
                <a16:creationId xmlns:a16="http://schemas.microsoft.com/office/drawing/2014/main" id="{F3CED447-DD51-42A6-B3E9-BFF2DA49EF0C}"/>
              </a:ext>
            </a:extLst>
          </p:cNvPr>
          <p:cNvSpPr txBox="1"/>
          <p:nvPr/>
        </p:nvSpPr>
        <p:spPr>
          <a:xfrm>
            <a:off x="8006443" y="4827812"/>
            <a:ext cx="2438400" cy="923330"/>
          </a:xfrm>
          <a:prstGeom prst="rect">
            <a:avLst/>
          </a:prstGeom>
          <a:noFill/>
        </p:spPr>
        <p:txBody>
          <a:bodyPr wrap="square" rtlCol="0">
            <a:spAutoFit/>
          </a:bodyPr>
          <a:lstStyle/>
          <a:p>
            <a:pPr algn="ctr"/>
            <a:r>
              <a:rPr lang="en-NZ" dirty="0"/>
              <a:t>No guaranteed performance for containers</a:t>
            </a:r>
          </a:p>
        </p:txBody>
      </p:sp>
    </p:spTree>
    <p:extLst>
      <p:ext uri="{BB962C8B-B14F-4D97-AF65-F5344CB8AC3E}">
        <p14:creationId xmlns:p14="http://schemas.microsoft.com/office/powerpoint/2010/main" val="1565589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2">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201017E-1D55-463C-AE99-B8346BB6861B}"/>
              </a:ext>
            </a:extLst>
          </p:cNvPr>
          <p:cNvSpPr>
            <a:spLocks noGrp="1"/>
          </p:cNvSpPr>
          <p:nvPr>
            <p:ph type="title"/>
          </p:nvPr>
        </p:nvSpPr>
        <p:spPr>
          <a:xfrm>
            <a:off x="804998" y="798445"/>
            <a:ext cx="4803636" cy="1311664"/>
          </a:xfrm>
        </p:spPr>
        <p:txBody>
          <a:bodyPr>
            <a:normAutofit/>
          </a:bodyPr>
          <a:lstStyle/>
          <a:p>
            <a:r>
              <a:rPr lang="en-NZ">
                <a:solidFill>
                  <a:srgbClr val="000000"/>
                </a:solidFill>
              </a:rPr>
              <a:t>Manual throughput</a:t>
            </a:r>
          </a:p>
        </p:txBody>
      </p:sp>
      <p:graphicFrame>
        <p:nvGraphicFramePr>
          <p:cNvPr id="7" name="Content Placeholder 6">
            <a:extLst>
              <a:ext uri="{FF2B5EF4-FFF2-40B4-BE49-F238E27FC236}">
                <a16:creationId xmlns:a16="http://schemas.microsoft.com/office/drawing/2014/main" id="{2B32078D-E6D0-40EC-BB0B-52EBC2E9788B}"/>
              </a:ext>
            </a:extLst>
          </p:cNvPr>
          <p:cNvGraphicFramePr>
            <a:graphicFrameLocks noGrp="1"/>
          </p:cNvGraphicFramePr>
          <p:nvPr>
            <p:ph idx="1"/>
            <p:extLst>
              <p:ext uri="{D42A27DB-BD31-4B8C-83A1-F6EECF244321}">
                <p14:modId xmlns:p14="http://schemas.microsoft.com/office/powerpoint/2010/main" val="2874017610"/>
              </p:ext>
            </p:extLst>
          </p:nvPr>
        </p:nvGraphicFramePr>
        <p:xfrm>
          <a:off x="804997" y="2272143"/>
          <a:ext cx="4706803" cy="37888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2" descr="Image result for azure cosmos db logo">
            <a:extLst>
              <a:ext uri="{FF2B5EF4-FFF2-40B4-BE49-F238E27FC236}">
                <a16:creationId xmlns:a16="http://schemas.microsoft.com/office/drawing/2014/main" id="{8B25287A-1357-4949-A4F4-EFE1779D18A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7145" r="27232"/>
          <a:stretch/>
        </p:blipFill>
        <p:spPr bwMode="auto">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1209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575B-632D-4200-84B5-A2B5D9A3234D}"/>
              </a:ext>
            </a:extLst>
          </p:cNvPr>
          <p:cNvSpPr>
            <a:spLocks noGrp="1"/>
          </p:cNvSpPr>
          <p:nvPr>
            <p:ph type="title"/>
          </p:nvPr>
        </p:nvSpPr>
        <p:spPr/>
        <p:txBody>
          <a:bodyPr/>
          <a:lstStyle/>
          <a:p>
            <a:pPr algn="ctr"/>
            <a:r>
              <a:rPr lang="en-NZ" dirty="0" err="1"/>
              <a:t>Autoscale</a:t>
            </a:r>
            <a:r>
              <a:rPr lang="en-NZ" dirty="0"/>
              <a:t> Throughput</a:t>
            </a:r>
          </a:p>
        </p:txBody>
      </p:sp>
      <p:cxnSp>
        <p:nvCxnSpPr>
          <p:cNvPr id="5" name="Straight Connector 4">
            <a:extLst>
              <a:ext uri="{FF2B5EF4-FFF2-40B4-BE49-F238E27FC236}">
                <a16:creationId xmlns:a16="http://schemas.microsoft.com/office/drawing/2014/main" id="{DD4866AF-F9CB-42D2-83C0-10E18EA7FA5F}"/>
              </a:ext>
            </a:extLst>
          </p:cNvPr>
          <p:cNvCxnSpPr/>
          <p:nvPr/>
        </p:nvCxnSpPr>
        <p:spPr>
          <a:xfrm>
            <a:off x="838200" y="1970314"/>
            <a:ext cx="1036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C87797F-DCE8-4B0B-8E9B-C12BA0349369}"/>
              </a:ext>
            </a:extLst>
          </p:cNvPr>
          <p:cNvCxnSpPr/>
          <p:nvPr/>
        </p:nvCxnSpPr>
        <p:spPr>
          <a:xfrm>
            <a:off x="838200" y="5529942"/>
            <a:ext cx="10363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70F599D-6C0A-4174-BE91-14F41373BB4B}"/>
              </a:ext>
            </a:extLst>
          </p:cNvPr>
          <p:cNvSpPr/>
          <p:nvPr/>
        </p:nvSpPr>
        <p:spPr>
          <a:xfrm rot="16200000">
            <a:off x="-1173951" y="3330236"/>
            <a:ext cx="4024305" cy="745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Throughput (RU/s)</a:t>
            </a:r>
          </a:p>
        </p:txBody>
      </p:sp>
      <p:sp>
        <p:nvSpPr>
          <p:cNvPr id="20" name="TextBox 19">
            <a:extLst>
              <a:ext uri="{FF2B5EF4-FFF2-40B4-BE49-F238E27FC236}">
                <a16:creationId xmlns:a16="http://schemas.microsoft.com/office/drawing/2014/main" id="{1698C4CA-8175-4472-AD50-F7ACCC81AE6E}"/>
              </a:ext>
            </a:extLst>
          </p:cNvPr>
          <p:cNvSpPr txBox="1"/>
          <p:nvPr/>
        </p:nvSpPr>
        <p:spPr>
          <a:xfrm>
            <a:off x="8360229" y="1593490"/>
            <a:ext cx="2841171" cy="369332"/>
          </a:xfrm>
          <a:prstGeom prst="rect">
            <a:avLst/>
          </a:prstGeom>
          <a:noFill/>
        </p:spPr>
        <p:txBody>
          <a:bodyPr wrap="square" rtlCol="0">
            <a:spAutoFit/>
          </a:bodyPr>
          <a:lstStyle/>
          <a:p>
            <a:pPr algn="ctr"/>
            <a:r>
              <a:rPr lang="en-NZ" dirty="0"/>
              <a:t>Maximum RU/s (4,000 RU/s)</a:t>
            </a:r>
          </a:p>
        </p:txBody>
      </p:sp>
      <p:sp>
        <p:nvSpPr>
          <p:cNvPr id="22" name="TextBox 21">
            <a:extLst>
              <a:ext uri="{FF2B5EF4-FFF2-40B4-BE49-F238E27FC236}">
                <a16:creationId xmlns:a16="http://schemas.microsoft.com/office/drawing/2014/main" id="{B4FFD6E6-5927-42A2-A4F8-EEB3EFE7C19B}"/>
              </a:ext>
            </a:extLst>
          </p:cNvPr>
          <p:cNvSpPr txBox="1"/>
          <p:nvPr/>
        </p:nvSpPr>
        <p:spPr>
          <a:xfrm>
            <a:off x="8360229" y="5160228"/>
            <a:ext cx="2841171" cy="369332"/>
          </a:xfrm>
          <a:prstGeom prst="rect">
            <a:avLst/>
          </a:prstGeom>
          <a:noFill/>
        </p:spPr>
        <p:txBody>
          <a:bodyPr wrap="square" rtlCol="0">
            <a:spAutoFit/>
          </a:bodyPr>
          <a:lstStyle/>
          <a:p>
            <a:pPr algn="ctr"/>
            <a:r>
              <a:rPr lang="en-NZ" dirty="0"/>
              <a:t>Minimum RU/s (400 RU/s)</a:t>
            </a:r>
          </a:p>
        </p:txBody>
      </p:sp>
      <p:cxnSp>
        <p:nvCxnSpPr>
          <p:cNvPr id="25" name="Straight Connector 24">
            <a:extLst>
              <a:ext uri="{FF2B5EF4-FFF2-40B4-BE49-F238E27FC236}">
                <a16:creationId xmlns:a16="http://schemas.microsoft.com/office/drawing/2014/main" id="{91255D7B-13A3-4F6A-AFA9-64142715C5FE}"/>
              </a:ext>
            </a:extLst>
          </p:cNvPr>
          <p:cNvCxnSpPr>
            <a:cxnSpLocks/>
            <a:stCxn id="8" idx="2"/>
          </p:cNvCxnSpPr>
          <p:nvPr/>
        </p:nvCxnSpPr>
        <p:spPr>
          <a:xfrm>
            <a:off x="1210804" y="3702838"/>
            <a:ext cx="92279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7F881BD0-1674-4B56-8076-AF2B5DD23A1C}"/>
              </a:ext>
            </a:extLst>
          </p:cNvPr>
          <p:cNvCxnSpPr>
            <a:cxnSpLocks/>
          </p:cNvCxnSpPr>
          <p:nvPr/>
        </p:nvCxnSpPr>
        <p:spPr>
          <a:xfrm>
            <a:off x="2133600" y="3702838"/>
            <a:ext cx="87086" cy="890933"/>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D6143B47-CCAC-4E5C-A3B1-BEF9D2C8B6A4}"/>
              </a:ext>
            </a:extLst>
          </p:cNvPr>
          <p:cNvCxnSpPr>
            <a:cxnSpLocks/>
          </p:cNvCxnSpPr>
          <p:nvPr/>
        </p:nvCxnSpPr>
        <p:spPr>
          <a:xfrm flipH="1">
            <a:off x="2220686" y="4593771"/>
            <a:ext cx="18723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EA60B703-D39A-4D54-B2EB-44AD75B87FDD}"/>
              </a:ext>
            </a:extLst>
          </p:cNvPr>
          <p:cNvCxnSpPr>
            <a:cxnSpLocks/>
          </p:cNvCxnSpPr>
          <p:nvPr/>
        </p:nvCxnSpPr>
        <p:spPr>
          <a:xfrm flipH="1">
            <a:off x="4093029" y="1977807"/>
            <a:ext cx="523760" cy="2615964"/>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1738C818-8E3A-4838-86DF-AFCFC0FAABD2}"/>
              </a:ext>
            </a:extLst>
          </p:cNvPr>
          <p:cNvCxnSpPr>
            <a:cxnSpLocks/>
          </p:cNvCxnSpPr>
          <p:nvPr/>
        </p:nvCxnSpPr>
        <p:spPr>
          <a:xfrm flipH="1">
            <a:off x="4616788" y="1977807"/>
            <a:ext cx="18723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7E235E81-851A-4C44-9996-EBC88770A20D}"/>
              </a:ext>
            </a:extLst>
          </p:cNvPr>
          <p:cNvCxnSpPr>
            <a:cxnSpLocks/>
          </p:cNvCxnSpPr>
          <p:nvPr/>
        </p:nvCxnSpPr>
        <p:spPr>
          <a:xfrm>
            <a:off x="6489132" y="1977807"/>
            <a:ext cx="523758" cy="3544642"/>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C734D553-D4DE-48AE-8DBE-FA0F2CD06C79}"/>
              </a:ext>
            </a:extLst>
          </p:cNvPr>
          <p:cNvCxnSpPr>
            <a:cxnSpLocks/>
          </p:cNvCxnSpPr>
          <p:nvPr/>
        </p:nvCxnSpPr>
        <p:spPr>
          <a:xfrm flipH="1">
            <a:off x="7012891" y="5522449"/>
            <a:ext cx="1129623" cy="7111"/>
          </a:xfrm>
          <a:prstGeom prst="line">
            <a:avLst/>
          </a:prstGeom>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568CC38F-15C4-4AF1-8889-B9457321F623}"/>
              </a:ext>
            </a:extLst>
          </p:cNvPr>
          <p:cNvCxnSpPr>
            <a:cxnSpLocks/>
          </p:cNvCxnSpPr>
          <p:nvPr/>
        </p:nvCxnSpPr>
        <p:spPr>
          <a:xfrm flipV="1">
            <a:off x="8142514" y="4148304"/>
            <a:ext cx="217715" cy="1381256"/>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B563BC08-F643-4EFF-BD28-F4AB59FE7FF5}"/>
              </a:ext>
            </a:extLst>
          </p:cNvPr>
          <p:cNvCxnSpPr>
            <a:cxnSpLocks/>
          </p:cNvCxnSpPr>
          <p:nvPr/>
        </p:nvCxnSpPr>
        <p:spPr>
          <a:xfrm>
            <a:off x="8360229" y="4148304"/>
            <a:ext cx="13770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1E41ABF7-54E4-4526-A065-FEDB4A444A0B}"/>
              </a:ext>
            </a:extLst>
          </p:cNvPr>
          <p:cNvCxnSpPr>
            <a:cxnSpLocks/>
          </p:cNvCxnSpPr>
          <p:nvPr/>
        </p:nvCxnSpPr>
        <p:spPr>
          <a:xfrm flipV="1">
            <a:off x="9737272" y="3550438"/>
            <a:ext cx="141514" cy="597866"/>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Connector 48">
            <a:extLst>
              <a:ext uri="{FF2B5EF4-FFF2-40B4-BE49-F238E27FC236}">
                <a16:creationId xmlns:a16="http://schemas.microsoft.com/office/drawing/2014/main" id="{0816CCA2-203F-42FA-9EE2-85CFA55AFCF4}"/>
              </a:ext>
            </a:extLst>
          </p:cNvPr>
          <p:cNvCxnSpPr>
            <a:cxnSpLocks/>
          </p:cNvCxnSpPr>
          <p:nvPr/>
        </p:nvCxnSpPr>
        <p:spPr>
          <a:xfrm flipV="1">
            <a:off x="9878786" y="3551789"/>
            <a:ext cx="963385"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Straight Connector 55">
            <a:extLst>
              <a:ext uri="{FF2B5EF4-FFF2-40B4-BE49-F238E27FC236}">
                <a16:creationId xmlns:a16="http://schemas.microsoft.com/office/drawing/2014/main" id="{26FF5B78-2254-4DA0-8E5D-3FE9A57F97E4}"/>
              </a:ext>
            </a:extLst>
          </p:cNvPr>
          <p:cNvCxnSpPr>
            <a:cxnSpLocks/>
          </p:cNvCxnSpPr>
          <p:nvPr/>
        </p:nvCxnSpPr>
        <p:spPr>
          <a:xfrm>
            <a:off x="1253102" y="3779461"/>
            <a:ext cx="838200" cy="139819"/>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72244ACE-13CE-44BC-92A6-3786C7973FA4}"/>
              </a:ext>
            </a:extLst>
          </p:cNvPr>
          <p:cNvCxnSpPr>
            <a:cxnSpLocks/>
          </p:cNvCxnSpPr>
          <p:nvPr/>
        </p:nvCxnSpPr>
        <p:spPr>
          <a:xfrm>
            <a:off x="2068286" y="3932700"/>
            <a:ext cx="87086" cy="737693"/>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AEA045E4-34E0-4687-B4DE-09F91A8B46F0}"/>
              </a:ext>
            </a:extLst>
          </p:cNvPr>
          <p:cNvCxnSpPr>
            <a:cxnSpLocks/>
          </p:cNvCxnSpPr>
          <p:nvPr/>
        </p:nvCxnSpPr>
        <p:spPr>
          <a:xfrm flipH="1" flipV="1">
            <a:off x="2155373" y="4650528"/>
            <a:ext cx="927774" cy="17310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775D6ABC-5F9B-4B01-BEAD-54B95CB60E7E}"/>
              </a:ext>
            </a:extLst>
          </p:cNvPr>
          <p:cNvCxnSpPr>
            <a:cxnSpLocks/>
          </p:cNvCxnSpPr>
          <p:nvPr/>
        </p:nvCxnSpPr>
        <p:spPr>
          <a:xfrm flipH="1">
            <a:off x="3053677" y="4638059"/>
            <a:ext cx="1159093" cy="185573"/>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id="{6760AA52-2540-4E60-8D44-264926CE62B2}"/>
              </a:ext>
            </a:extLst>
          </p:cNvPr>
          <p:cNvCxnSpPr>
            <a:cxnSpLocks/>
          </p:cNvCxnSpPr>
          <p:nvPr/>
        </p:nvCxnSpPr>
        <p:spPr>
          <a:xfrm flipH="1">
            <a:off x="4234544" y="2216399"/>
            <a:ext cx="581140" cy="2421659"/>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4DC80041-3791-4954-B904-4EED30E325B8}"/>
              </a:ext>
            </a:extLst>
          </p:cNvPr>
          <p:cNvCxnSpPr>
            <a:cxnSpLocks/>
          </p:cNvCxnSpPr>
          <p:nvPr/>
        </p:nvCxnSpPr>
        <p:spPr>
          <a:xfrm>
            <a:off x="6446837" y="2084578"/>
            <a:ext cx="490315" cy="3444982"/>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988DF964-C2C7-470F-B1B8-3F8050D23BCE}"/>
              </a:ext>
            </a:extLst>
          </p:cNvPr>
          <p:cNvCxnSpPr>
            <a:cxnSpLocks/>
          </p:cNvCxnSpPr>
          <p:nvPr/>
        </p:nvCxnSpPr>
        <p:spPr>
          <a:xfrm flipH="1">
            <a:off x="4815685" y="2084578"/>
            <a:ext cx="1673446" cy="131821"/>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Straight Connector 74">
            <a:extLst>
              <a:ext uri="{FF2B5EF4-FFF2-40B4-BE49-F238E27FC236}">
                <a16:creationId xmlns:a16="http://schemas.microsoft.com/office/drawing/2014/main" id="{A07C810E-119D-4EB9-B82F-8FFEF379521D}"/>
              </a:ext>
            </a:extLst>
          </p:cNvPr>
          <p:cNvCxnSpPr>
            <a:cxnSpLocks/>
          </p:cNvCxnSpPr>
          <p:nvPr/>
        </p:nvCxnSpPr>
        <p:spPr>
          <a:xfrm flipH="1">
            <a:off x="6937152" y="5530738"/>
            <a:ext cx="1372952"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63A14FCC-5911-4BA3-A764-4B575DF5DCC0}"/>
              </a:ext>
            </a:extLst>
          </p:cNvPr>
          <p:cNvCxnSpPr>
            <a:cxnSpLocks/>
          </p:cNvCxnSpPr>
          <p:nvPr/>
        </p:nvCxnSpPr>
        <p:spPr>
          <a:xfrm flipV="1">
            <a:off x="8256814" y="4240054"/>
            <a:ext cx="247421" cy="126435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Connector 81">
            <a:extLst>
              <a:ext uri="{FF2B5EF4-FFF2-40B4-BE49-F238E27FC236}">
                <a16:creationId xmlns:a16="http://schemas.microsoft.com/office/drawing/2014/main" id="{386831A4-FD42-45A4-9DC5-7D8E4FF079AA}"/>
              </a:ext>
            </a:extLst>
          </p:cNvPr>
          <p:cNvCxnSpPr>
            <a:cxnSpLocks/>
          </p:cNvCxnSpPr>
          <p:nvPr/>
        </p:nvCxnSpPr>
        <p:spPr>
          <a:xfrm flipV="1">
            <a:off x="8474529" y="4197887"/>
            <a:ext cx="1378293" cy="6021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6959923F-E73A-4357-9194-1B0C7959C93D}"/>
              </a:ext>
            </a:extLst>
          </p:cNvPr>
          <p:cNvCxnSpPr>
            <a:cxnSpLocks/>
          </p:cNvCxnSpPr>
          <p:nvPr/>
        </p:nvCxnSpPr>
        <p:spPr>
          <a:xfrm flipV="1">
            <a:off x="9851572" y="3606717"/>
            <a:ext cx="115550" cy="588151"/>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Straight Connector 89">
            <a:extLst>
              <a:ext uri="{FF2B5EF4-FFF2-40B4-BE49-F238E27FC236}">
                <a16:creationId xmlns:a16="http://schemas.microsoft.com/office/drawing/2014/main" id="{FF5E937B-531B-4125-9684-A4B7ADC0A0FD}"/>
              </a:ext>
            </a:extLst>
          </p:cNvPr>
          <p:cNvCxnSpPr>
            <a:cxnSpLocks/>
          </p:cNvCxnSpPr>
          <p:nvPr/>
        </p:nvCxnSpPr>
        <p:spPr>
          <a:xfrm flipV="1">
            <a:off x="9967122" y="3587453"/>
            <a:ext cx="875049" cy="56861"/>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4" name="TextBox 93">
            <a:extLst>
              <a:ext uri="{FF2B5EF4-FFF2-40B4-BE49-F238E27FC236}">
                <a16:creationId xmlns:a16="http://schemas.microsoft.com/office/drawing/2014/main" id="{3110AD21-438B-478F-9E66-69E3C0BCBB31}"/>
              </a:ext>
            </a:extLst>
          </p:cNvPr>
          <p:cNvSpPr txBox="1"/>
          <p:nvPr/>
        </p:nvSpPr>
        <p:spPr>
          <a:xfrm>
            <a:off x="8360228" y="5529560"/>
            <a:ext cx="2841171" cy="369332"/>
          </a:xfrm>
          <a:prstGeom prst="rect">
            <a:avLst/>
          </a:prstGeom>
          <a:noFill/>
        </p:spPr>
        <p:txBody>
          <a:bodyPr wrap="square" rtlCol="0">
            <a:spAutoFit/>
          </a:bodyPr>
          <a:lstStyle/>
          <a:p>
            <a:pPr algn="r"/>
            <a:r>
              <a:rPr lang="en-NZ" dirty="0" err="1"/>
              <a:t>T_Min</a:t>
            </a:r>
            <a:r>
              <a:rPr lang="en-NZ" dirty="0"/>
              <a:t> value</a:t>
            </a:r>
          </a:p>
        </p:txBody>
      </p:sp>
      <p:sp>
        <p:nvSpPr>
          <p:cNvPr id="96" name="TextBox 95">
            <a:extLst>
              <a:ext uri="{FF2B5EF4-FFF2-40B4-BE49-F238E27FC236}">
                <a16:creationId xmlns:a16="http://schemas.microsoft.com/office/drawing/2014/main" id="{2596DC4B-B534-4DDA-92C8-9242AF9278A7}"/>
              </a:ext>
            </a:extLst>
          </p:cNvPr>
          <p:cNvSpPr txBox="1"/>
          <p:nvPr/>
        </p:nvSpPr>
        <p:spPr>
          <a:xfrm>
            <a:off x="8360228" y="1972943"/>
            <a:ext cx="2841171" cy="369332"/>
          </a:xfrm>
          <a:prstGeom prst="rect">
            <a:avLst/>
          </a:prstGeom>
          <a:noFill/>
        </p:spPr>
        <p:txBody>
          <a:bodyPr wrap="square" rtlCol="0">
            <a:spAutoFit/>
          </a:bodyPr>
          <a:lstStyle/>
          <a:p>
            <a:pPr algn="r"/>
            <a:r>
              <a:rPr lang="en-NZ" dirty="0" err="1"/>
              <a:t>T_Max</a:t>
            </a:r>
            <a:r>
              <a:rPr lang="en-NZ" dirty="0"/>
              <a:t> value</a:t>
            </a:r>
          </a:p>
        </p:txBody>
      </p:sp>
      <p:cxnSp>
        <p:nvCxnSpPr>
          <p:cNvPr id="34" name="Straight Connector 33">
            <a:extLst>
              <a:ext uri="{FF2B5EF4-FFF2-40B4-BE49-F238E27FC236}">
                <a16:creationId xmlns:a16="http://schemas.microsoft.com/office/drawing/2014/main" id="{84044B3B-1DC7-4990-B3CC-3B40CE25DF62}"/>
              </a:ext>
            </a:extLst>
          </p:cNvPr>
          <p:cNvCxnSpPr>
            <a:cxnSpLocks/>
          </p:cNvCxnSpPr>
          <p:nvPr/>
        </p:nvCxnSpPr>
        <p:spPr>
          <a:xfrm flipH="1">
            <a:off x="316931" y="1148896"/>
            <a:ext cx="6518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27E13406-A755-4A35-BE3F-D454340DA010}"/>
              </a:ext>
            </a:extLst>
          </p:cNvPr>
          <p:cNvCxnSpPr>
            <a:cxnSpLocks/>
          </p:cNvCxnSpPr>
          <p:nvPr/>
        </p:nvCxnSpPr>
        <p:spPr>
          <a:xfrm flipH="1">
            <a:off x="316931" y="1392083"/>
            <a:ext cx="643501"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978ED6B-A99D-4865-8FE1-AEAA44C9407B}"/>
              </a:ext>
            </a:extLst>
          </p:cNvPr>
          <p:cNvSpPr txBox="1"/>
          <p:nvPr/>
        </p:nvSpPr>
        <p:spPr>
          <a:xfrm>
            <a:off x="968829" y="1004509"/>
            <a:ext cx="1675155" cy="276999"/>
          </a:xfrm>
          <a:prstGeom prst="rect">
            <a:avLst/>
          </a:prstGeom>
          <a:noFill/>
        </p:spPr>
        <p:txBody>
          <a:bodyPr wrap="square" rtlCol="0">
            <a:spAutoFit/>
          </a:bodyPr>
          <a:lstStyle/>
          <a:p>
            <a:r>
              <a:rPr lang="en-NZ" sz="1200" dirty="0"/>
              <a:t>Provisioned Throughput</a:t>
            </a:r>
          </a:p>
        </p:txBody>
      </p:sp>
      <p:sp>
        <p:nvSpPr>
          <p:cNvPr id="40" name="TextBox 39">
            <a:extLst>
              <a:ext uri="{FF2B5EF4-FFF2-40B4-BE49-F238E27FC236}">
                <a16:creationId xmlns:a16="http://schemas.microsoft.com/office/drawing/2014/main" id="{1A040759-35ED-4911-BD03-7F64D3A14E7E}"/>
              </a:ext>
            </a:extLst>
          </p:cNvPr>
          <p:cNvSpPr txBox="1"/>
          <p:nvPr/>
        </p:nvSpPr>
        <p:spPr>
          <a:xfrm>
            <a:off x="968829" y="1277279"/>
            <a:ext cx="1675155" cy="276999"/>
          </a:xfrm>
          <a:prstGeom prst="rect">
            <a:avLst/>
          </a:prstGeom>
          <a:noFill/>
        </p:spPr>
        <p:txBody>
          <a:bodyPr wrap="square" rtlCol="0">
            <a:spAutoFit/>
          </a:bodyPr>
          <a:lstStyle/>
          <a:p>
            <a:r>
              <a:rPr lang="en-NZ" sz="1200" dirty="0"/>
              <a:t>Consumed Throughput</a:t>
            </a:r>
          </a:p>
        </p:txBody>
      </p:sp>
      <p:sp>
        <p:nvSpPr>
          <p:cNvPr id="9" name="TextBox 8">
            <a:extLst>
              <a:ext uri="{FF2B5EF4-FFF2-40B4-BE49-F238E27FC236}">
                <a16:creationId xmlns:a16="http://schemas.microsoft.com/office/drawing/2014/main" id="{5D1B48F8-7F5D-433D-8837-816891459176}"/>
              </a:ext>
            </a:extLst>
          </p:cNvPr>
          <p:cNvSpPr txBox="1"/>
          <p:nvPr/>
        </p:nvSpPr>
        <p:spPr>
          <a:xfrm>
            <a:off x="4855028" y="6019777"/>
            <a:ext cx="2329543" cy="369332"/>
          </a:xfrm>
          <a:prstGeom prst="rect">
            <a:avLst/>
          </a:prstGeom>
          <a:noFill/>
        </p:spPr>
        <p:txBody>
          <a:bodyPr wrap="square" rtlCol="0">
            <a:spAutoFit/>
          </a:bodyPr>
          <a:lstStyle/>
          <a:p>
            <a:r>
              <a:rPr lang="en-NZ" dirty="0"/>
              <a:t>Consumption per hour</a:t>
            </a:r>
          </a:p>
        </p:txBody>
      </p:sp>
      <p:sp>
        <p:nvSpPr>
          <p:cNvPr id="42" name="TextBox 41">
            <a:extLst>
              <a:ext uri="{FF2B5EF4-FFF2-40B4-BE49-F238E27FC236}">
                <a16:creationId xmlns:a16="http://schemas.microsoft.com/office/drawing/2014/main" id="{E08F20B1-0BDE-4771-93FA-1C33CEBE3831}"/>
              </a:ext>
            </a:extLst>
          </p:cNvPr>
          <p:cNvSpPr txBox="1"/>
          <p:nvPr/>
        </p:nvSpPr>
        <p:spPr>
          <a:xfrm>
            <a:off x="1205806" y="5561717"/>
            <a:ext cx="727474" cy="369332"/>
          </a:xfrm>
          <a:prstGeom prst="rect">
            <a:avLst/>
          </a:prstGeom>
          <a:noFill/>
        </p:spPr>
        <p:txBody>
          <a:bodyPr wrap="square" rtlCol="0">
            <a:spAutoFit/>
          </a:bodyPr>
          <a:lstStyle/>
          <a:p>
            <a:pPr algn="ctr"/>
            <a:r>
              <a:rPr lang="en-NZ" dirty="0"/>
              <a:t>01:00</a:t>
            </a:r>
          </a:p>
        </p:txBody>
      </p:sp>
      <p:sp>
        <p:nvSpPr>
          <p:cNvPr id="43" name="TextBox 42">
            <a:extLst>
              <a:ext uri="{FF2B5EF4-FFF2-40B4-BE49-F238E27FC236}">
                <a16:creationId xmlns:a16="http://schemas.microsoft.com/office/drawing/2014/main" id="{0F572299-9332-4102-991A-511CAE2B806F}"/>
              </a:ext>
            </a:extLst>
          </p:cNvPr>
          <p:cNvSpPr txBox="1"/>
          <p:nvPr/>
        </p:nvSpPr>
        <p:spPr>
          <a:xfrm>
            <a:off x="2719410" y="5561717"/>
            <a:ext cx="727474" cy="369332"/>
          </a:xfrm>
          <a:prstGeom prst="rect">
            <a:avLst/>
          </a:prstGeom>
          <a:noFill/>
        </p:spPr>
        <p:txBody>
          <a:bodyPr wrap="square" rtlCol="0">
            <a:spAutoFit/>
          </a:bodyPr>
          <a:lstStyle/>
          <a:p>
            <a:pPr algn="ctr"/>
            <a:r>
              <a:rPr lang="en-NZ" dirty="0"/>
              <a:t>02:00</a:t>
            </a:r>
          </a:p>
        </p:txBody>
      </p:sp>
      <p:sp>
        <p:nvSpPr>
          <p:cNvPr id="44" name="TextBox 43">
            <a:extLst>
              <a:ext uri="{FF2B5EF4-FFF2-40B4-BE49-F238E27FC236}">
                <a16:creationId xmlns:a16="http://schemas.microsoft.com/office/drawing/2014/main" id="{3176EB3E-2707-4068-B477-E2F8A0AC8416}"/>
              </a:ext>
            </a:extLst>
          </p:cNvPr>
          <p:cNvSpPr txBox="1"/>
          <p:nvPr/>
        </p:nvSpPr>
        <p:spPr>
          <a:xfrm>
            <a:off x="3869277" y="5561717"/>
            <a:ext cx="727474" cy="369332"/>
          </a:xfrm>
          <a:prstGeom prst="rect">
            <a:avLst/>
          </a:prstGeom>
          <a:noFill/>
        </p:spPr>
        <p:txBody>
          <a:bodyPr wrap="square" rtlCol="0">
            <a:spAutoFit/>
          </a:bodyPr>
          <a:lstStyle/>
          <a:p>
            <a:pPr algn="ctr"/>
            <a:r>
              <a:rPr lang="en-NZ" dirty="0"/>
              <a:t>03:00</a:t>
            </a:r>
          </a:p>
        </p:txBody>
      </p:sp>
      <p:sp>
        <p:nvSpPr>
          <p:cNvPr id="46" name="TextBox 45">
            <a:extLst>
              <a:ext uri="{FF2B5EF4-FFF2-40B4-BE49-F238E27FC236}">
                <a16:creationId xmlns:a16="http://schemas.microsoft.com/office/drawing/2014/main" id="{BE479259-0D62-4E73-AABB-08BCE4B9BEC4}"/>
              </a:ext>
            </a:extLst>
          </p:cNvPr>
          <p:cNvSpPr txBox="1"/>
          <p:nvPr/>
        </p:nvSpPr>
        <p:spPr>
          <a:xfrm>
            <a:off x="5193755" y="5559523"/>
            <a:ext cx="727474" cy="369332"/>
          </a:xfrm>
          <a:prstGeom prst="rect">
            <a:avLst/>
          </a:prstGeom>
          <a:noFill/>
        </p:spPr>
        <p:txBody>
          <a:bodyPr wrap="square" rtlCol="0">
            <a:spAutoFit/>
          </a:bodyPr>
          <a:lstStyle/>
          <a:p>
            <a:pPr algn="ctr"/>
            <a:r>
              <a:rPr lang="en-NZ" dirty="0"/>
              <a:t>04:00</a:t>
            </a:r>
          </a:p>
        </p:txBody>
      </p:sp>
      <p:sp>
        <p:nvSpPr>
          <p:cNvPr id="48" name="TextBox 47">
            <a:extLst>
              <a:ext uri="{FF2B5EF4-FFF2-40B4-BE49-F238E27FC236}">
                <a16:creationId xmlns:a16="http://schemas.microsoft.com/office/drawing/2014/main" id="{582BE8EE-E5FF-4DCE-AA7D-86094F40BBC7}"/>
              </a:ext>
            </a:extLst>
          </p:cNvPr>
          <p:cNvSpPr txBox="1"/>
          <p:nvPr/>
        </p:nvSpPr>
        <p:spPr>
          <a:xfrm>
            <a:off x="6494922" y="5559523"/>
            <a:ext cx="727474" cy="369332"/>
          </a:xfrm>
          <a:prstGeom prst="rect">
            <a:avLst/>
          </a:prstGeom>
          <a:noFill/>
        </p:spPr>
        <p:txBody>
          <a:bodyPr wrap="square" rtlCol="0">
            <a:spAutoFit/>
          </a:bodyPr>
          <a:lstStyle/>
          <a:p>
            <a:pPr algn="ctr"/>
            <a:r>
              <a:rPr lang="en-NZ" dirty="0"/>
              <a:t>05:00</a:t>
            </a:r>
          </a:p>
        </p:txBody>
      </p:sp>
      <p:sp>
        <p:nvSpPr>
          <p:cNvPr id="50" name="TextBox 49">
            <a:extLst>
              <a:ext uri="{FF2B5EF4-FFF2-40B4-BE49-F238E27FC236}">
                <a16:creationId xmlns:a16="http://schemas.microsoft.com/office/drawing/2014/main" id="{B2A93902-AB0B-4C54-A869-847C067053F2}"/>
              </a:ext>
            </a:extLst>
          </p:cNvPr>
          <p:cNvSpPr txBox="1"/>
          <p:nvPr/>
        </p:nvSpPr>
        <p:spPr>
          <a:xfrm>
            <a:off x="7747055" y="5554716"/>
            <a:ext cx="727474" cy="369332"/>
          </a:xfrm>
          <a:prstGeom prst="rect">
            <a:avLst/>
          </a:prstGeom>
          <a:noFill/>
        </p:spPr>
        <p:txBody>
          <a:bodyPr wrap="square" rtlCol="0">
            <a:spAutoFit/>
          </a:bodyPr>
          <a:lstStyle/>
          <a:p>
            <a:pPr algn="ctr"/>
            <a:r>
              <a:rPr lang="en-NZ" dirty="0"/>
              <a:t>06:00</a:t>
            </a:r>
          </a:p>
        </p:txBody>
      </p:sp>
    </p:spTree>
    <p:extLst>
      <p:ext uri="{BB962C8B-B14F-4D97-AF65-F5344CB8AC3E}">
        <p14:creationId xmlns:p14="http://schemas.microsoft.com/office/powerpoint/2010/main" val="603638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left)">
                                      <p:cBhvr>
                                        <p:cTn id="10" dur="500"/>
                                        <p:tgtEl>
                                          <p:spTgt spid="5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up)">
                                      <p:cBhvr>
                                        <p:cTn id="14" dur="500"/>
                                        <p:tgtEl>
                                          <p:spTgt spid="58"/>
                                        </p:tgtEl>
                                      </p:cBhvr>
                                    </p:animEffect>
                                  </p:childTnLst>
                                </p:cTn>
                              </p:par>
                              <p:par>
                                <p:cTn id="15" presetID="22" presetClass="entr" presetSubtype="1"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par>
                                <p:cTn id="22" presetID="22" presetClass="entr" presetSubtype="8" fill="hold"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500"/>
                                        <p:tgtEl>
                                          <p:spTgt spid="65"/>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down)">
                                      <p:cBhvr>
                                        <p:cTn id="35" dur="500"/>
                                        <p:tgtEl>
                                          <p:spTgt spid="67"/>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left)">
                                      <p:cBhvr>
                                        <p:cTn id="39" dur="500"/>
                                        <p:tgtEl>
                                          <p:spTgt spid="73"/>
                                        </p:tgtEl>
                                      </p:cBhvr>
                                    </p:animEffect>
                                  </p:childTnLst>
                                </p:cTn>
                              </p:par>
                              <p:par>
                                <p:cTn id="40" presetID="22" presetClass="entr" presetSubtype="8"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wipe(up)">
                                      <p:cBhvr>
                                        <p:cTn id="46" dur="500"/>
                                        <p:tgtEl>
                                          <p:spTgt spid="71"/>
                                        </p:tgtEl>
                                      </p:cBhvr>
                                    </p:animEffect>
                                  </p:childTnLst>
                                </p:cTn>
                              </p:par>
                              <p:par>
                                <p:cTn id="47" presetID="22" presetClass="entr" presetSubtype="1"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left)">
                                      <p:cBhvr>
                                        <p:cTn id="56" dur="500"/>
                                        <p:tgtEl>
                                          <p:spTgt spid="75"/>
                                        </p:tgtEl>
                                      </p:cBhvr>
                                    </p:animEffect>
                                  </p:childTnLst>
                                </p:cTn>
                              </p:par>
                            </p:childTnLst>
                          </p:cTn>
                        </p:par>
                        <p:par>
                          <p:cTn id="57" fill="hold">
                            <p:stCondLst>
                              <p:cond delay="4000"/>
                            </p:stCondLst>
                            <p:childTnLst>
                              <p:par>
                                <p:cTn id="58" presetID="22" presetClass="entr" presetSubtype="4" fill="hold"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down)">
                                      <p:cBhvr>
                                        <p:cTn id="60" dur="500"/>
                                        <p:tgtEl>
                                          <p:spTgt spid="78"/>
                                        </p:tgtEl>
                                      </p:cBhvr>
                                    </p:animEffect>
                                  </p:childTnLst>
                                </p:cTn>
                              </p:par>
                              <p:par>
                                <p:cTn id="61" presetID="22" presetClass="entr" presetSubtype="4"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down)">
                                      <p:cBhvr>
                                        <p:cTn id="63" dur="500"/>
                                        <p:tgtEl>
                                          <p:spTgt spid="41"/>
                                        </p:tgtEl>
                                      </p:cBhvr>
                                    </p:animEffect>
                                  </p:childTnLst>
                                </p:cTn>
                              </p:par>
                            </p:childTnLst>
                          </p:cTn>
                        </p:par>
                        <p:par>
                          <p:cTn id="64" fill="hold">
                            <p:stCondLst>
                              <p:cond delay="4500"/>
                            </p:stCondLst>
                            <p:childTnLst>
                              <p:par>
                                <p:cTn id="65" presetID="22" presetClass="entr" presetSubtype="8"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left)">
                                      <p:cBhvr>
                                        <p:cTn id="67" dur="500"/>
                                        <p:tgtEl>
                                          <p:spTgt spid="82"/>
                                        </p:tgtEl>
                                      </p:cBhvr>
                                    </p:animEffect>
                                  </p:childTnLst>
                                </p:cTn>
                              </p:par>
                              <p:par>
                                <p:cTn id="68" presetID="22" presetClass="entr" presetSubtype="8" fill="hold"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500"/>
                                        <p:tgtEl>
                                          <p:spTgt spid="45"/>
                                        </p:tgtEl>
                                      </p:cBhvr>
                                    </p:animEffect>
                                  </p:childTnLst>
                                </p:cTn>
                              </p:par>
                            </p:childTnLst>
                          </p:cTn>
                        </p:par>
                        <p:par>
                          <p:cTn id="71" fill="hold">
                            <p:stCondLst>
                              <p:cond delay="5000"/>
                            </p:stCondLst>
                            <p:childTnLst>
                              <p:par>
                                <p:cTn id="72" presetID="22" presetClass="entr" presetSubtype="4" fill="hold" nodeType="after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wipe(down)">
                                      <p:cBhvr>
                                        <p:cTn id="74" dur="500"/>
                                        <p:tgtEl>
                                          <p:spTgt spid="86"/>
                                        </p:tgtEl>
                                      </p:cBhvr>
                                    </p:animEffect>
                                  </p:childTnLst>
                                </p:cTn>
                              </p:par>
                              <p:par>
                                <p:cTn id="75" presetID="22" presetClass="entr" presetSubtype="4"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down)">
                                      <p:cBhvr>
                                        <p:cTn id="77" dur="500"/>
                                        <p:tgtEl>
                                          <p:spTgt spid="47"/>
                                        </p:tgtEl>
                                      </p:cBhvr>
                                    </p:animEffect>
                                  </p:childTnLst>
                                </p:cTn>
                              </p:par>
                            </p:childTnLst>
                          </p:cTn>
                        </p:par>
                        <p:par>
                          <p:cTn id="78" fill="hold">
                            <p:stCondLst>
                              <p:cond delay="5500"/>
                            </p:stCondLst>
                            <p:childTnLst>
                              <p:par>
                                <p:cTn id="79" presetID="22" presetClass="entr" presetSubtype="8" fill="hold" nodeType="after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wipe(left)">
                                      <p:cBhvr>
                                        <p:cTn id="81" dur="500"/>
                                        <p:tgtEl>
                                          <p:spTgt spid="90"/>
                                        </p:tgtEl>
                                      </p:cBhvr>
                                    </p:animEffect>
                                  </p:childTnLst>
                                </p:cTn>
                              </p:par>
                              <p:par>
                                <p:cTn id="82" presetID="22" presetClass="entr" presetSubtype="8"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wipe(left)">
                                      <p:cBhvr>
                                        <p:cTn id="84" dur="500"/>
                                        <p:tgtEl>
                                          <p:spTgt spid="49"/>
                                        </p:tgtEl>
                                      </p:cBhvr>
                                    </p:animEffect>
                                  </p:childTnLst>
                                </p:cTn>
                              </p:par>
                            </p:childTnLst>
                          </p:cTn>
                        </p:par>
                        <p:par>
                          <p:cTn id="85" fill="hold">
                            <p:stCondLst>
                              <p:cond delay="6000"/>
                            </p:stCondLst>
                            <p:childTnLst>
                              <p:par>
                                <p:cTn id="86" presetID="22" presetClass="entr" presetSubtype="8"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left)">
                                      <p:cBhvr>
                                        <p:cTn id="9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azure cosmos db logo">
            <a:extLst>
              <a:ext uri="{FF2B5EF4-FFF2-40B4-BE49-F238E27FC236}">
                <a16:creationId xmlns:a16="http://schemas.microsoft.com/office/drawing/2014/main" id="{26FE4168-3C14-48B0-945C-9747C77FF7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60" r="26779" b="-2"/>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11A7488-6178-4DA1-BBC7-52692887FE2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Quick Demo</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68881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CF8453-1915-4742-A534-E7D7D2CF9E33}"/>
              </a:ext>
            </a:extLst>
          </p:cNvPr>
          <p:cNvSpPr>
            <a:spLocks noGrp="1"/>
          </p:cNvSpPr>
          <p:nvPr>
            <p:ph type="title"/>
          </p:nvPr>
        </p:nvSpPr>
        <p:spPr>
          <a:xfrm>
            <a:off x="6094105" y="802955"/>
            <a:ext cx="4977976" cy="1454051"/>
          </a:xfrm>
        </p:spPr>
        <p:txBody>
          <a:bodyPr>
            <a:normAutofit/>
          </a:bodyPr>
          <a:lstStyle/>
          <a:p>
            <a:r>
              <a:rPr lang="en-NZ">
                <a:solidFill>
                  <a:srgbClr val="000000"/>
                </a:solidFill>
              </a:rPr>
              <a:t>Key takeaways</a:t>
            </a:r>
          </a:p>
        </p:txBody>
      </p:sp>
      <p:sp>
        <p:nvSpPr>
          <p:cNvPr id="1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Image result for azure cosmos db logo">
            <a:extLst>
              <a:ext uri="{FF2B5EF4-FFF2-40B4-BE49-F238E27FC236}">
                <a16:creationId xmlns:a16="http://schemas.microsoft.com/office/drawing/2014/main" id="{86998093-E2BD-48F9-8E51-540ECE82397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4877" r="24962" b="-2"/>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461408CB-947E-445D-95FB-2BEF7CDF9736}"/>
              </a:ext>
            </a:extLst>
          </p:cNvPr>
          <p:cNvGraphicFramePr>
            <a:graphicFrameLocks noGrp="1"/>
          </p:cNvGraphicFramePr>
          <p:nvPr>
            <p:ph idx="1"/>
            <p:extLst>
              <p:ext uri="{D42A27DB-BD31-4B8C-83A1-F6EECF244321}">
                <p14:modId xmlns:p14="http://schemas.microsoft.com/office/powerpoint/2010/main" val="3989139076"/>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680039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8C6757-B1C3-4F15-BE00-133B62F5DD51}"/>
              </a:ext>
            </a:extLst>
          </p:cNvPr>
          <p:cNvSpPr>
            <a:spLocks noGrp="1"/>
          </p:cNvSpPr>
          <p:nvPr>
            <p:ph type="title"/>
          </p:nvPr>
        </p:nvSpPr>
        <p:spPr>
          <a:xfrm>
            <a:off x="6094105" y="802955"/>
            <a:ext cx="4977976" cy="1454051"/>
          </a:xfrm>
        </p:spPr>
        <p:txBody>
          <a:bodyPr>
            <a:normAutofit/>
          </a:bodyPr>
          <a:lstStyle/>
          <a:p>
            <a:r>
              <a:rPr lang="en-NZ">
                <a:solidFill>
                  <a:srgbClr val="000000"/>
                </a:solidFill>
              </a:rPr>
              <a:t>Want to learn more?</a:t>
            </a:r>
          </a:p>
        </p:txBody>
      </p:sp>
      <p:sp>
        <p:nvSpPr>
          <p:cNvPr id="1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Image result for azure cosmos db logo">
            <a:extLst>
              <a:ext uri="{FF2B5EF4-FFF2-40B4-BE49-F238E27FC236}">
                <a16:creationId xmlns:a16="http://schemas.microsoft.com/office/drawing/2014/main" id="{62EA698B-230A-4C57-AF86-2084E63280A9}"/>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24877" r="24962" b="-2"/>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12959671-55AB-4C8A-8D81-71901F4442E9}"/>
              </a:ext>
            </a:extLst>
          </p:cNvPr>
          <p:cNvGraphicFramePr>
            <a:graphicFrameLocks noGrp="1"/>
          </p:cNvGraphicFramePr>
          <p:nvPr>
            <p:ph idx="1"/>
            <p:extLst>
              <p:ext uri="{D42A27DB-BD31-4B8C-83A1-F6EECF244321}">
                <p14:modId xmlns:p14="http://schemas.microsoft.com/office/powerpoint/2010/main" val="4035011923"/>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652376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azure cosmos db logo">
            <a:extLst>
              <a:ext uri="{FF2B5EF4-FFF2-40B4-BE49-F238E27FC236}">
                <a16:creationId xmlns:a16="http://schemas.microsoft.com/office/drawing/2014/main" id="{D9482B74-F061-4A25-BC59-0520EAB9C70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3290" r="3375" b="-2"/>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A09CEAC-D0AB-40DB-BE01-659D10AB58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Thanks for listening!</a:t>
            </a:r>
          </a:p>
        </p:txBody>
      </p:sp>
      <p:sp>
        <p:nvSpPr>
          <p:cNvPr id="5" name="Text Placeholder 4">
            <a:extLst>
              <a:ext uri="{FF2B5EF4-FFF2-40B4-BE49-F238E27FC236}">
                <a16:creationId xmlns:a16="http://schemas.microsoft.com/office/drawing/2014/main" id="{3A9D10FB-7C28-4BAA-A844-F3CB7CFB3B8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a:solidFill>
                  <a:srgbClr val="FFFFFF"/>
                </a:solidFill>
              </a:rPr>
              <a:t>@willvelida</a:t>
            </a:r>
          </a:p>
        </p:txBody>
      </p:sp>
    </p:spTree>
    <p:extLst>
      <p:ext uri="{BB962C8B-B14F-4D97-AF65-F5344CB8AC3E}">
        <p14:creationId xmlns:p14="http://schemas.microsoft.com/office/powerpoint/2010/main" val="133139675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877" y="1889211"/>
            <a:ext cx="803169" cy="369332"/>
          </a:xfrm>
          <a:prstGeom prst="rect">
            <a:avLst/>
          </a:prstGeom>
          <a:noFill/>
        </p:spPr>
        <p:txBody>
          <a:bodyPr wrap="square" rtlCol="0" anchor="ctr">
            <a:spAutoFit/>
          </a:bodyPr>
          <a:lstStyle/>
          <a:p>
            <a:pPr algn="ctr"/>
            <a:r>
              <a:rPr lang="en-US" b="1">
                <a:solidFill>
                  <a:schemeClr val="tx2"/>
                </a:solidFill>
                <a:latin typeface="Segoe UI Semilight" panose="020B0402040204020203" pitchFamily="34" charset="0"/>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810" y="2185772"/>
            <a:ext cx="1141367" cy="307777"/>
          </a:xfrm>
          <a:prstGeom prst="rect">
            <a:avLst/>
          </a:prstGeom>
          <a:noFill/>
        </p:spPr>
        <p:txBody>
          <a:bodyPr wrap="square" rtlCol="0" anchor="ctr">
            <a:spAutoFit/>
          </a:bodyPr>
          <a:lstStyle/>
          <a:p>
            <a:pPr algn="ctr"/>
            <a:r>
              <a:rPr lang="en-US" sz="1400">
                <a:solidFill>
                  <a:schemeClr val="tx2"/>
                </a:solidFill>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5843" y="2510762"/>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0" y="2257233"/>
              <a:ext cx="803170" cy="276999"/>
            </a:xfrm>
            <a:prstGeom prst="rect">
              <a:avLst/>
            </a:prstGeom>
            <a:noFill/>
          </p:spPr>
          <p:txBody>
            <a:bodyPr wrap="square" rtlCol="0" anchor="ctr">
              <a:spAutoFit/>
            </a:bodyPr>
            <a:lstStyle/>
            <a:p>
              <a:r>
                <a:rPr lang="en-US" sz="1200">
                  <a:solidFill>
                    <a:schemeClr val="tx2"/>
                  </a:solidFill>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endParaRPr lang="en-US" sz="1051">
                    <a:gradFill>
                      <a:gsLst>
                        <a:gs pos="0">
                          <a:srgbClr val="FFFFFF"/>
                        </a:gs>
                        <a:gs pos="100000">
                          <a:srgbClr val="FFFFFF"/>
                        </a:gs>
                      </a:gsLst>
                      <a:lin ang="5400000" scaled="0"/>
                    </a:gradFill>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7" y="5547981"/>
            <a:ext cx="9925148" cy="1310019"/>
          </a:xfrm>
          <a:prstGeom prst="rect">
            <a:avLst/>
          </a:prstGeom>
        </p:spPr>
      </p:pic>
      <p:sp>
        <p:nvSpPr>
          <p:cNvPr id="100" name="Freeform: Shape 99"/>
          <p:cNvSpPr/>
          <p:nvPr/>
        </p:nvSpPr>
        <p:spPr>
          <a:xfrm>
            <a:off x="1350" y="5112426"/>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sp>
        <p:nvSpPr>
          <p:cNvPr id="183" name="Freeform: Shape 99"/>
          <p:cNvSpPr/>
          <p:nvPr/>
        </p:nvSpPr>
        <p:spPr>
          <a:xfrm>
            <a:off x="1" y="2593252"/>
            <a:ext cx="1218930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sp>
        <p:nvSpPr>
          <p:cNvPr id="182" name="Freeform: Shape 99"/>
          <p:cNvSpPr/>
          <p:nvPr/>
        </p:nvSpPr>
        <p:spPr>
          <a:xfrm>
            <a:off x="0" y="3990143"/>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srgbClr val="FFFFFF"/>
              </a:solidFill>
              <a:latin typeface="Segoe UI"/>
            </a:endParaRPr>
          </a:p>
        </p:txBody>
      </p:sp>
      <p:grpSp>
        <p:nvGrpSpPr>
          <p:cNvPr id="9" name="Group 8"/>
          <p:cNvGrpSpPr/>
          <p:nvPr/>
        </p:nvGrpSpPr>
        <p:grpSpPr>
          <a:xfrm>
            <a:off x="530671" y="4315189"/>
            <a:ext cx="11082664" cy="1524582"/>
            <a:chOff x="712836" y="4237919"/>
            <a:chExt cx="11082663" cy="1524582"/>
          </a:xfrm>
        </p:grpSpPr>
        <p:sp>
          <p:nvSpPr>
            <p:cNvPr id="893" name="TextBox 892"/>
            <p:cNvSpPr txBox="1"/>
            <p:nvPr/>
          </p:nvSpPr>
          <p:spPr>
            <a:xfrm>
              <a:off x="712836" y="5255414"/>
              <a:ext cx="1117614"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Turnkey global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distribution</a:t>
              </a:r>
            </a:p>
          </p:txBody>
        </p:sp>
        <p:sp>
          <p:nvSpPr>
            <p:cNvPr id="894" name="TextBox 893"/>
            <p:cNvSpPr txBox="1"/>
            <p:nvPr/>
          </p:nvSpPr>
          <p:spPr>
            <a:xfrm>
              <a:off x="2863059" y="4596855"/>
              <a:ext cx="1664237"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Elastic scale out </a:t>
              </a:r>
            </a:p>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of storage &amp; throughput</a:t>
              </a:r>
            </a:p>
          </p:txBody>
        </p:sp>
        <p:sp>
          <p:nvSpPr>
            <p:cNvPr id="895" name="TextBox 894"/>
            <p:cNvSpPr txBox="1"/>
            <p:nvPr/>
          </p:nvSpPr>
          <p:spPr>
            <a:xfrm>
              <a:off x="5559908" y="4237919"/>
              <a:ext cx="1648208"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Guaranteed low latency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at the 99</a:t>
              </a:r>
              <a:r>
                <a:rPr lang="en-US" sz="1100" kern="0" baseline="30000">
                  <a:solidFill>
                    <a:schemeClr val="tx2"/>
                  </a:solidFill>
                  <a:latin typeface="Segoe UI Semilight" panose="020B0402040204020203" pitchFamily="34" charset="0"/>
                  <a:cs typeface="Segoe UI Semilight" panose="020B0402040204020203" pitchFamily="34" charset="0"/>
                </a:rPr>
                <a:t>th</a:t>
              </a:r>
              <a:r>
                <a:rPr lang="en-US" sz="1100" kern="0">
                  <a:solidFill>
                    <a:schemeClr val="tx2"/>
                  </a:solidFill>
                  <a:latin typeface="Segoe UI Semilight" panose="020B0402040204020203" pitchFamily="34" charset="0"/>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algn="ctr" defTabSz="857103">
                <a:defRPr/>
              </a:pPr>
              <a:r>
                <a:rPr lang="en-US" sz="1100" kern="0">
                  <a:solidFill>
                    <a:schemeClr val="tx2"/>
                  </a:solidFill>
                  <a:latin typeface="Segoe UI Semilight" panose="020B0402040204020203" pitchFamily="34" charset="0"/>
                  <a:cs typeface="Segoe UI Semilight" panose="020B0402040204020203" pitchFamily="34" charset="0"/>
                </a:rPr>
                <a:t>Comprehensive </a:t>
              </a:r>
              <a:br>
                <a:rPr lang="en-US" sz="1100" kern="0">
                  <a:solidFill>
                    <a:schemeClr val="tx2"/>
                  </a:solidFill>
                  <a:latin typeface="Segoe UI Semilight" panose="020B0402040204020203" pitchFamily="34" charset="0"/>
                  <a:cs typeface="Segoe UI Semilight" panose="020B0402040204020203" pitchFamily="34" charset="0"/>
                </a:rPr>
              </a:br>
              <a:r>
                <a:rPr lang="en-US" sz="1100" kern="0">
                  <a:solidFill>
                    <a:schemeClr val="tx2"/>
                  </a:solidFill>
                  <a:latin typeface="Segoe UI Semilight" panose="020B0402040204020203" pitchFamily="34" charset="0"/>
                  <a:cs typeface="Segoe UI Semilight" panose="020B0402040204020203" pitchFamily="34" charset="0"/>
                </a:rPr>
                <a:t>SLAs</a:t>
              </a:r>
            </a:p>
          </p:txBody>
        </p:sp>
        <p:sp>
          <p:nvSpPr>
            <p:cNvPr id="897" name="TextBox 896"/>
            <p:cNvSpPr txBox="1"/>
            <p:nvPr/>
          </p:nvSpPr>
          <p:spPr>
            <a:xfrm>
              <a:off x="8240723" y="4596855"/>
              <a:ext cx="1358064" cy="430887"/>
            </a:xfrm>
            <a:prstGeom prst="rect">
              <a:avLst/>
            </a:prstGeom>
            <a:noFill/>
          </p:spPr>
          <p:txBody>
            <a:bodyPr wrap="none" rtlCol="0">
              <a:spAutoFit/>
            </a:bodyPr>
            <a:lstStyle/>
            <a:p>
              <a:pPr algn="ctr" defTabSz="857103">
                <a:defRPr/>
              </a:pPr>
              <a:r>
                <a:rPr lang="en-US" sz="1100" kern="0" dirty="0">
                  <a:solidFill>
                    <a:schemeClr val="tx2"/>
                  </a:solidFill>
                  <a:latin typeface="Segoe UI Semilight" panose="020B0402040204020203" pitchFamily="34" charset="0"/>
                  <a:cs typeface="Segoe UI Semilight" panose="020B0402040204020203" pitchFamily="34" charset="0"/>
                </a:rPr>
                <a:t>Five well-defined </a:t>
              </a:r>
              <a:br>
                <a:rPr lang="en-US" sz="1100" kern="0" dirty="0">
                  <a:solidFill>
                    <a:schemeClr val="tx2"/>
                  </a:solidFill>
                  <a:latin typeface="Segoe UI Semilight" panose="020B0402040204020203" pitchFamily="34" charset="0"/>
                  <a:cs typeface="Segoe UI Semilight" panose="020B0402040204020203" pitchFamily="34" charset="0"/>
                </a:rPr>
              </a:br>
              <a:r>
                <a:rPr lang="en-US" sz="1100" kern="0" dirty="0">
                  <a:solidFill>
                    <a:schemeClr val="tx2"/>
                  </a:solidFill>
                  <a:latin typeface="Segoe UI Semilight" panose="020B0402040204020203" pitchFamily="34" charset="0"/>
                  <a:cs typeface="Segoe UI Semilight" panose="020B0402040204020203" pitchFamily="34" charset="0"/>
                </a:rPr>
                <a:t>consistency models</a:t>
              </a:r>
            </a:p>
          </p:txBody>
        </p:sp>
      </p:grpSp>
      <p:sp>
        <p:nvSpPr>
          <p:cNvPr id="84" name="Title 10"/>
          <p:cNvSpPr>
            <a:spLocks noGrp="1"/>
          </p:cNvSpPr>
          <p:nvPr>
            <p:ph type="title"/>
          </p:nvPr>
        </p:nvSpPr>
        <p:spPr>
          <a:xfrm>
            <a:off x="268080" y="280269"/>
            <a:ext cx="11655840" cy="899665"/>
          </a:xfrm>
        </p:spPr>
        <p:txBody>
          <a:bodyPr>
            <a:normAutofit fontScale="90000"/>
          </a:bodyPr>
          <a:lstStyle/>
          <a:p>
            <a:pPr>
              <a:spcBef>
                <a:spcPts val="600"/>
              </a:spcBef>
            </a:pPr>
            <a:r>
              <a:rPr lang="en-US"/>
              <a:t>Azure Cosmos DB</a:t>
            </a:r>
            <a:br>
              <a:rPr lang="en-US"/>
            </a:br>
            <a:endParaRPr lang="en-US" cap="none"/>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5"/>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5"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5"/>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5"/>
            <a:ext cx="223240" cy="450323"/>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algn="ctr" defTabSz="914377">
                  <a:defRPr/>
                </a:pPr>
                <a:endParaRPr lang="en-US" kern="0">
                  <a:solidFill>
                    <a:srgbClr val="FFFFFF"/>
                  </a:solidFill>
                  <a:latin typeface="Segoe UI"/>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19">
                  <a:defRPr/>
                </a:pPr>
                <a:endParaRPr lang="en-US">
                  <a:solidFill>
                    <a:srgbClr val="505050"/>
                  </a:solidFill>
                  <a:latin typeface="Segoe UI Semilight"/>
                </a:endParaRPr>
              </a:p>
            </p:txBody>
          </p:sp>
        </p:grpSp>
      </p:grpSp>
      <p:pic>
        <p:nvPicPr>
          <p:cNvPr id="99" name="Picture 98"/>
          <p:cNvPicPr>
            <a:picLocks noChangeAspect="1"/>
          </p:cNvPicPr>
          <p:nvPr/>
        </p:nvPicPr>
        <p:blipFill>
          <a:blip r:embed="rId4"/>
          <a:stretch>
            <a:fillRect/>
          </a:stretch>
        </p:blipFill>
        <p:spPr>
          <a:xfrm>
            <a:off x="3604639" y="2032650"/>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8" y="3015184"/>
            <a:ext cx="6914487" cy="974336"/>
            <a:chOff x="2847287" y="3085807"/>
            <a:chExt cx="6914488" cy="974336"/>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099427" y="3085807"/>
              <a:ext cx="821058" cy="736165"/>
              <a:chOff x="7002056" y="3085807"/>
              <a:chExt cx="821058" cy="736165"/>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solidFill>
                      <a:srgbClr val="FFFFFF"/>
                    </a:solidFill>
                    <a:latin typeface="Segoe UI"/>
                  </a:endParaRPr>
                </a:p>
              </p:txBody>
            </p:sp>
          </p:grpSp>
          <p:sp>
            <p:nvSpPr>
              <p:cNvPr id="163" name="TextBox 162"/>
              <p:cNvSpPr txBox="1"/>
              <p:nvPr/>
            </p:nvSpPr>
            <p:spPr>
              <a:xfrm>
                <a:off x="7002056" y="3567928"/>
                <a:ext cx="821058"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6" y="3293168"/>
              <a:ext cx="1088760" cy="532451"/>
              <a:chOff x="4983243" y="3293168"/>
              <a:chExt cx="1088760" cy="532451"/>
            </a:xfrm>
          </p:grpSpPr>
          <p:sp>
            <p:nvSpPr>
              <p:cNvPr id="162" name="TextBox 161"/>
              <p:cNvSpPr txBox="1"/>
              <p:nvPr/>
            </p:nvSpPr>
            <p:spPr>
              <a:xfrm>
                <a:off x="4983243" y="3571575"/>
                <a:ext cx="1088760"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7" y="3285344"/>
              <a:ext cx="787395" cy="774799"/>
              <a:chOff x="3250314" y="3055226"/>
              <a:chExt cx="787395" cy="774799"/>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80" name="TextBox 179"/>
              <p:cNvSpPr txBox="1"/>
              <p:nvPr/>
            </p:nvSpPr>
            <p:spPr>
              <a:xfrm>
                <a:off x="3250314" y="3575981"/>
                <a:ext cx="787395"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7" cy="653362"/>
              <a:chOff x="8667216" y="3156797"/>
              <a:chExt cx="653697" cy="653362"/>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a:gradFill>
                      <a:gsLst>
                        <a:gs pos="0">
                          <a:srgbClr val="FFFFFF"/>
                        </a:gs>
                        <a:gs pos="100000">
                          <a:srgbClr val="FFFFFF"/>
                        </a:gs>
                      </a:gsLst>
                      <a:lin ang="5400000" scaled="0"/>
                    </a:gradFill>
                    <a:latin typeface="Segoe UI"/>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61144" y="3556115"/>
                <a:ext cx="559769" cy="254044"/>
              </a:xfrm>
              <a:prstGeom prst="rect">
                <a:avLst/>
              </a:prstGeom>
              <a:noFill/>
            </p:spPr>
            <p:txBody>
              <a:bodyPr wrap="none" lIns="91440" rtlCol="0">
                <a:spAutoFit/>
              </a:bodyPr>
              <a:lstStyle/>
              <a:p>
                <a:pPr algn="ctr" defTabSz="914377">
                  <a:defRPr/>
                </a:pPr>
                <a:r>
                  <a:rPr lang="en-US" sz="1051">
                    <a:solidFill>
                      <a:srgbClr val="0078D7"/>
                    </a:solidFill>
                    <a:latin typeface="Segoe UI Semibold" panose="020B0702040204020203" pitchFamily="34" charset="0"/>
                    <a:cs typeface="Segoe UI Semibold" panose="020B0702040204020203" pitchFamily="34" charset="0"/>
                  </a:rPr>
                  <a:t>Graph</a:t>
                </a:r>
              </a:p>
            </p:txBody>
          </p:sp>
        </p:grpSp>
      </p:grpSp>
      <p:sp>
        <p:nvSpPr>
          <p:cNvPr id="2" name="Rectangle 1"/>
          <p:cNvSpPr/>
          <p:nvPr/>
        </p:nvSpPr>
        <p:spPr>
          <a:xfrm>
            <a:off x="2754420" y="801697"/>
            <a:ext cx="6683163" cy="338554"/>
          </a:xfrm>
          <a:prstGeom prst="rect">
            <a:avLst/>
          </a:prstGeom>
        </p:spPr>
        <p:txBody>
          <a:bodyPr wrap="square">
            <a:spAutoFit/>
          </a:bodyPr>
          <a:lstStyle/>
          <a:p>
            <a:pPr algn="ctr"/>
            <a:r>
              <a:rPr lang="en-US" sz="1600"/>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8" y="2705471"/>
            <a:ext cx="1101487"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49AB-17D4-44A8-A6F1-5456C33B969D}"/>
              </a:ext>
            </a:extLst>
          </p:cNvPr>
          <p:cNvSpPr>
            <a:spLocks noGrp="1"/>
          </p:cNvSpPr>
          <p:nvPr>
            <p:ph type="title"/>
          </p:nvPr>
        </p:nvSpPr>
        <p:spPr/>
        <p:txBody>
          <a:bodyPr/>
          <a:lstStyle/>
          <a:p>
            <a:r>
              <a:rPr lang="en-NZ" dirty="0"/>
              <a:t>Why NoSQL?</a:t>
            </a:r>
          </a:p>
        </p:txBody>
      </p:sp>
      <p:pic>
        <p:nvPicPr>
          <p:cNvPr id="3" name="Graphic 2" descr="Programmer female outline">
            <a:extLst>
              <a:ext uri="{FF2B5EF4-FFF2-40B4-BE49-F238E27FC236}">
                <a16:creationId xmlns:a16="http://schemas.microsoft.com/office/drawing/2014/main" id="{8AFC33F8-CB88-406C-A9B0-C9DD0C577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2151" y="3929775"/>
            <a:ext cx="1573326" cy="1573326"/>
          </a:xfrm>
          <a:prstGeom prst="rect">
            <a:avLst/>
          </a:prstGeom>
        </p:spPr>
      </p:pic>
      <p:pic>
        <p:nvPicPr>
          <p:cNvPr id="4" name="Graphic 3" descr="Race Car outline">
            <a:extLst>
              <a:ext uri="{FF2B5EF4-FFF2-40B4-BE49-F238E27FC236}">
                <a16:creationId xmlns:a16="http://schemas.microsoft.com/office/drawing/2014/main" id="{402DBC27-9947-417C-B551-9183610E6F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71650" y="4005064"/>
            <a:ext cx="1800202" cy="1800202"/>
          </a:xfrm>
          <a:prstGeom prst="rect">
            <a:avLst/>
          </a:prstGeom>
        </p:spPr>
      </p:pic>
      <p:pic>
        <p:nvPicPr>
          <p:cNvPr id="5" name="Graphic 4" descr="Document outline">
            <a:extLst>
              <a:ext uri="{FF2B5EF4-FFF2-40B4-BE49-F238E27FC236}">
                <a16:creationId xmlns:a16="http://schemas.microsoft.com/office/drawing/2014/main" id="{7CFAB1CE-A603-499E-945E-44EC5F45B6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35647" y="1313456"/>
            <a:ext cx="1800202" cy="1800202"/>
          </a:xfrm>
          <a:prstGeom prst="rect">
            <a:avLst/>
          </a:prstGeom>
        </p:spPr>
      </p:pic>
      <p:pic>
        <p:nvPicPr>
          <p:cNvPr id="6" name="Graphic 5" descr="Server outline">
            <a:extLst>
              <a:ext uri="{FF2B5EF4-FFF2-40B4-BE49-F238E27FC236}">
                <a16:creationId xmlns:a16="http://schemas.microsoft.com/office/drawing/2014/main" id="{CD436F71-6BA0-4E8D-ACC5-67E50A396E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54051" y="1354899"/>
            <a:ext cx="1800202" cy="1800202"/>
          </a:xfrm>
          <a:prstGeom prst="rect">
            <a:avLst/>
          </a:prstGeom>
        </p:spPr>
      </p:pic>
      <p:sp>
        <p:nvSpPr>
          <p:cNvPr id="7" name="TextBox 6">
            <a:extLst>
              <a:ext uri="{FF2B5EF4-FFF2-40B4-BE49-F238E27FC236}">
                <a16:creationId xmlns:a16="http://schemas.microsoft.com/office/drawing/2014/main" id="{1FC0BB48-20C9-4A1A-814F-54BA80BAA081}"/>
              </a:ext>
            </a:extLst>
          </p:cNvPr>
          <p:cNvSpPr txBox="1"/>
          <p:nvPr/>
        </p:nvSpPr>
        <p:spPr>
          <a:xfrm>
            <a:off x="2599644" y="3253615"/>
            <a:ext cx="1872208" cy="369332"/>
          </a:xfrm>
          <a:prstGeom prst="rect">
            <a:avLst/>
          </a:prstGeom>
          <a:noFill/>
        </p:spPr>
        <p:txBody>
          <a:bodyPr wrap="square" rtlCol="0">
            <a:spAutoFit/>
          </a:bodyPr>
          <a:lstStyle/>
          <a:p>
            <a:pPr algn="ctr"/>
            <a:r>
              <a:rPr lang="en-NZ" dirty="0">
                <a:solidFill>
                  <a:schemeClr val="accent1"/>
                </a:solidFill>
              </a:rPr>
              <a:t>Flexible Schemas</a:t>
            </a:r>
          </a:p>
        </p:txBody>
      </p:sp>
      <p:sp>
        <p:nvSpPr>
          <p:cNvPr id="8" name="TextBox 7">
            <a:extLst>
              <a:ext uri="{FF2B5EF4-FFF2-40B4-BE49-F238E27FC236}">
                <a16:creationId xmlns:a16="http://schemas.microsoft.com/office/drawing/2014/main" id="{E8AFA6C0-17F2-49F1-9299-41C5EEA766A9}"/>
              </a:ext>
            </a:extLst>
          </p:cNvPr>
          <p:cNvSpPr txBox="1"/>
          <p:nvPr/>
        </p:nvSpPr>
        <p:spPr>
          <a:xfrm>
            <a:off x="7018048" y="3184909"/>
            <a:ext cx="1872208" cy="646331"/>
          </a:xfrm>
          <a:prstGeom prst="rect">
            <a:avLst/>
          </a:prstGeom>
          <a:noFill/>
        </p:spPr>
        <p:txBody>
          <a:bodyPr wrap="square" rtlCol="0">
            <a:spAutoFit/>
          </a:bodyPr>
          <a:lstStyle/>
          <a:p>
            <a:pPr algn="ctr"/>
            <a:r>
              <a:rPr lang="en-NZ" dirty="0">
                <a:solidFill>
                  <a:schemeClr val="accent1"/>
                </a:solidFill>
              </a:rPr>
              <a:t>Horizontal Scale-Out</a:t>
            </a:r>
          </a:p>
        </p:txBody>
      </p:sp>
      <p:sp>
        <p:nvSpPr>
          <p:cNvPr id="9" name="TextBox 8">
            <a:extLst>
              <a:ext uri="{FF2B5EF4-FFF2-40B4-BE49-F238E27FC236}">
                <a16:creationId xmlns:a16="http://schemas.microsoft.com/office/drawing/2014/main" id="{4AA19761-1926-459A-88D4-018609E9CB26}"/>
              </a:ext>
            </a:extLst>
          </p:cNvPr>
          <p:cNvSpPr txBox="1"/>
          <p:nvPr/>
        </p:nvSpPr>
        <p:spPr>
          <a:xfrm>
            <a:off x="2707655" y="5538966"/>
            <a:ext cx="1872208" cy="369332"/>
          </a:xfrm>
          <a:prstGeom prst="rect">
            <a:avLst/>
          </a:prstGeom>
          <a:noFill/>
        </p:spPr>
        <p:txBody>
          <a:bodyPr wrap="square" rtlCol="0">
            <a:spAutoFit/>
          </a:bodyPr>
          <a:lstStyle/>
          <a:p>
            <a:pPr algn="ctr"/>
            <a:r>
              <a:rPr lang="en-NZ" dirty="0">
                <a:solidFill>
                  <a:schemeClr val="accent1"/>
                </a:solidFill>
              </a:rPr>
              <a:t>Fast queries</a:t>
            </a:r>
          </a:p>
        </p:txBody>
      </p:sp>
      <p:sp>
        <p:nvSpPr>
          <p:cNvPr id="10" name="TextBox 9">
            <a:extLst>
              <a:ext uri="{FF2B5EF4-FFF2-40B4-BE49-F238E27FC236}">
                <a16:creationId xmlns:a16="http://schemas.microsoft.com/office/drawing/2014/main" id="{262F3D61-CF90-475B-A2C2-601C7026F3F3}"/>
              </a:ext>
            </a:extLst>
          </p:cNvPr>
          <p:cNvSpPr txBox="1"/>
          <p:nvPr/>
        </p:nvSpPr>
        <p:spPr>
          <a:xfrm>
            <a:off x="6982045" y="5538966"/>
            <a:ext cx="1872208" cy="646331"/>
          </a:xfrm>
          <a:prstGeom prst="rect">
            <a:avLst/>
          </a:prstGeom>
          <a:noFill/>
        </p:spPr>
        <p:txBody>
          <a:bodyPr wrap="square" rtlCol="0">
            <a:spAutoFit/>
          </a:bodyPr>
          <a:lstStyle/>
          <a:p>
            <a:pPr algn="ctr"/>
            <a:r>
              <a:rPr lang="en-NZ" dirty="0">
                <a:solidFill>
                  <a:schemeClr val="accent1"/>
                </a:solidFill>
              </a:rPr>
              <a:t>Easy for Developers</a:t>
            </a:r>
          </a:p>
        </p:txBody>
      </p:sp>
    </p:spTree>
    <p:extLst>
      <p:ext uri="{BB962C8B-B14F-4D97-AF65-F5344CB8AC3E}">
        <p14:creationId xmlns:p14="http://schemas.microsoft.com/office/powerpoint/2010/main" val="193671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7BBA-E6D4-4FF5-BF1D-D965FB095165}"/>
              </a:ext>
            </a:extLst>
          </p:cNvPr>
          <p:cNvSpPr>
            <a:spLocks noGrp="1"/>
          </p:cNvSpPr>
          <p:nvPr>
            <p:ph type="title"/>
          </p:nvPr>
        </p:nvSpPr>
        <p:spPr/>
        <p:txBody>
          <a:bodyPr/>
          <a:lstStyle/>
          <a:p>
            <a:r>
              <a:rPr lang="en-NZ" dirty="0"/>
              <a:t>Use Cases for Azure Cosmos DB</a:t>
            </a:r>
          </a:p>
        </p:txBody>
      </p:sp>
      <p:pic>
        <p:nvPicPr>
          <p:cNvPr id="5" name="Graphic 4" descr="Cloud Computing">
            <a:extLst>
              <a:ext uri="{FF2B5EF4-FFF2-40B4-BE49-F238E27FC236}">
                <a16:creationId xmlns:a16="http://schemas.microsoft.com/office/drawing/2014/main" id="{74782CDC-66F4-4844-9019-E3B15CC4BC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98918" y="4031779"/>
            <a:ext cx="914400" cy="914400"/>
          </a:xfrm>
          <a:prstGeom prst="rect">
            <a:avLst/>
          </a:prstGeom>
        </p:spPr>
      </p:pic>
      <p:pic>
        <p:nvPicPr>
          <p:cNvPr id="7" name="Graphic 6" descr="Store">
            <a:extLst>
              <a:ext uri="{FF2B5EF4-FFF2-40B4-BE49-F238E27FC236}">
                <a16:creationId xmlns:a16="http://schemas.microsoft.com/office/drawing/2014/main" id="{19600810-4534-47E5-8EBF-BFBBD80C64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8682" y="4031779"/>
            <a:ext cx="914400" cy="914400"/>
          </a:xfrm>
          <a:prstGeom prst="rect">
            <a:avLst/>
          </a:prstGeom>
        </p:spPr>
      </p:pic>
      <p:pic>
        <p:nvPicPr>
          <p:cNvPr id="9" name="Graphic 8" descr="Game controller">
            <a:extLst>
              <a:ext uri="{FF2B5EF4-FFF2-40B4-BE49-F238E27FC236}">
                <a16:creationId xmlns:a16="http://schemas.microsoft.com/office/drawing/2014/main" id="{BFA92DD8-CC36-4162-8A63-6E60861374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4031779"/>
            <a:ext cx="914400" cy="914400"/>
          </a:xfrm>
          <a:prstGeom prst="rect">
            <a:avLst/>
          </a:prstGeom>
        </p:spPr>
      </p:pic>
      <p:pic>
        <p:nvPicPr>
          <p:cNvPr id="11" name="Graphic 10" descr="Users">
            <a:extLst>
              <a:ext uri="{FF2B5EF4-FFF2-40B4-BE49-F238E27FC236}">
                <a16:creationId xmlns:a16="http://schemas.microsoft.com/office/drawing/2014/main" id="{FD5B65A5-4039-4D0D-836B-3C8EFF93B8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98918" y="2060221"/>
            <a:ext cx="914400" cy="914400"/>
          </a:xfrm>
          <a:prstGeom prst="rect">
            <a:avLst/>
          </a:prstGeom>
        </p:spPr>
      </p:pic>
      <p:pic>
        <p:nvPicPr>
          <p:cNvPr id="13" name="Graphic 12" descr="World">
            <a:extLst>
              <a:ext uri="{FF2B5EF4-FFF2-40B4-BE49-F238E27FC236}">
                <a16:creationId xmlns:a16="http://schemas.microsoft.com/office/drawing/2014/main" id="{A88F65B5-534F-4114-8E2E-6834754F8EA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78682" y="2060221"/>
            <a:ext cx="914400" cy="914400"/>
          </a:xfrm>
          <a:prstGeom prst="rect">
            <a:avLst/>
          </a:prstGeom>
        </p:spPr>
      </p:pic>
      <p:pic>
        <p:nvPicPr>
          <p:cNvPr id="15" name="Graphic 14" descr="Robot">
            <a:extLst>
              <a:ext uri="{FF2B5EF4-FFF2-40B4-BE49-F238E27FC236}">
                <a16:creationId xmlns:a16="http://schemas.microsoft.com/office/drawing/2014/main" id="{C9F4B8F9-F1D1-475F-B360-FDDFA337911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38800" y="2060221"/>
            <a:ext cx="914400" cy="914400"/>
          </a:xfrm>
          <a:prstGeom prst="rect">
            <a:avLst/>
          </a:prstGeom>
        </p:spPr>
      </p:pic>
      <p:sp>
        <p:nvSpPr>
          <p:cNvPr id="18" name="TextBox 17">
            <a:extLst>
              <a:ext uri="{FF2B5EF4-FFF2-40B4-BE49-F238E27FC236}">
                <a16:creationId xmlns:a16="http://schemas.microsoft.com/office/drawing/2014/main" id="{3A76CDDE-AE2E-4EE6-BF75-16203D17F6C3}"/>
              </a:ext>
            </a:extLst>
          </p:cNvPr>
          <p:cNvSpPr txBox="1"/>
          <p:nvPr/>
        </p:nvSpPr>
        <p:spPr>
          <a:xfrm>
            <a:off x="1371286" y="2978406"/>
            <a:ext cx="1129192" cy="369332"/>
          </a:xfrm>
          <a:prstGeom prst="rect">
            <a:avLst/>
          </a:prstGeom>
          <a:noFill/>
        </p:spPr>
        <p:txBody>
          <a:bodyPr wrap="square" rtlCol="0">
            <a:spAutoFit/>
          </a:bodyPr>
          <a:lstStyle/>
          <a:p>
            <a:pPr algn="ctr"/>
            <a:r>
              <a:rPr lang="en-NZ" dirty="0"/>
              <a:t>Web Apps</a:t>
            </a:r>
          </a:p>
        </p:txBody>
      </p:sp>
      <p:sp>
        <p:nvSpPr>
          <p:cNvPr id="19" name="TextBox 18">
            <a:extLst>
              <a:ext uri="{FF2B5EF4-FFF2-40B4-BE49-F238E27FC236}">
                <a16:creationId xmlns:a16="http://schemas.microsoft.com/office/drawing/2014/main" id="{98B10D11-6E23-481B-846C-C4F001803117}"/>
              </a:ext>
            </a:extLst>
          </p:cNvPr>
          <p:cNvSpPr txBox="1"/>
          <p:nvPr/>
        </p:nvSpPr>
        <p:spPr>
          <a:xfrm>
            <a:off x="5531404" y="2974621"/>
            <a:ext cx="1129192" cy="369332"/>
          </a:xfrm>
          <a:prstGeom prst="rect">
            <a:avLst/>
          </a:prstGeom>
          <a:noFill/>
        </p:spPr>
        <p:txBody>
          <a:bodyPr wrap="square" rtlCol="0">
            <a:spAutoFit/>
          </a:bodyPr>
          <a:lstStyle/>
          <a:p>
            <a:pPr algn="ctr"/>
            <a:r>
              <a:rPr lang="en-NZ" dirty="0"/>
              <a:t>IoT Apps</a:t>
            </a:r>
          </a:p>
        </p:txBody>
      </p:sp>
      <p:sp>
        <p:nvSpPr>
          <p:cNvPr id="20" name="TextBox 19">
            <a:extLst>
              <a:ext uri="{FF2B5EF4-FFF2-40B4-BE49-F238E27FC236}">
                <a16:creationId xmlns:a16="http://schemas.microsoft.com/office/drawing/2014/main" id="{C675A492-3188-4B2D-B156-62C726B893F7}"/>
              </a:ext>
            </a:extLst>
          </p:cNvPr>
          <p:cNvSpPr txBox="1"/>
          <p:nvPr/>
        </p:nvSpPr>
        <p:spPr>
          <a:xfrm>
            <a:off x="673055" y="4918826"/>
            <a:ext cx="2525654" cy="369332"/>
          </a:xfrm>
          <a:prstGeom prst="rect">
            <a:avLst/>
          </a:prstGeom>
          <a:noFill/>
        </p:spPr>
        <p:txBody>
          <a:bodyPr wrap="square" rtlCol="0">
            <a:spAutoFit/>
          </a:bodyPr>
          <a:lstStyle/>
          <a:p>
            <a:pPr algn="ctr"/>
            <a:r>
              <a:rPr lang="en-NZ" dirty="0"/>
              <a:t>Retail and E-Commerce</a:t>
            </a:r>
          </a:p>
        </p:txBody>
      </p:sp>
      <p:sp>
        <p:nvSpPr>
          <p:cNvPr id="22" name="TextBox 21">
            <a:extLst>
              <a:ext uri="{FF2B5EF4-FFF2-40B4-BE49-F238E27FC236}">
                <a16:creationId xmlns:a16="http://schemas.microsoft.com/office/drawing/2014/main" id="{93C4A055-BAF2-4F1C-A6C0-0F9DB4311EA5}"/>
              </a:ext>
            </a:extLst>
          </p:cNvPr>
          <p:cNvSpPr txBox="1"/>
          <p:nvPr/>
        </p:nvSpPr>
        <p:spPr>
          <a:xfrm>
            <a:off x="9691522" y="4918826"/>
            <a:ext cx="1129192" cy="369332"/>
          </a:xfrm>
          <a:prstGeom prst="rect">
            <a:avLst/>
          </a:prstGeom>
          <a:noFill/>
        </p:spPr>
        <p:txBody>
          <a:bodyPr wrap="square" rtlCol="0">
            <a:spAutoFit/>
          </a:bodyPr>
          <a:lstStyle/>
          <a:p>
            <a:pPr algn="ctr"/>
            <a:r>
              <a:rPr lang="en-NZ" dirty="0"/>
              <a:t>Serverless</a:t>
            </a:r>
          </a:p>
        </p:txBody>
      </p:sp>
      <p:sp>
        <p:nvSpPr>
          <p:cNvPr id="23" name="TextBox 22">
            <a:extLst>
              <a:ext uri="{FF2B5EF4-FFF2-40B4-BE49-F238E27FC236}">
                <a16:creationId xmlns:a16="http://schemas.microsoft.com/office/drawing/2014/main" id="{5CAD17C5-2833-4AF4-9F82-37057094146C}"/>
              </a:ext>
            </a:extLst>
          </p:cNvPr>
          <p:cNvSpPr txBox="1"/>
          <p:nvPr/>
        </p:nvSpPr>
        <p:spPr>
          <a:xfrm>
            <a:off x="8847028" y="2978691"/>
            <a:ext cx="2818180" cy="369332"/>
          </a:xfrm>
          <a:prstGeom prst="rect">
            <a:avLst/>
          </a:prstGeom>
          <a:noFill/>
        </p:spPr>
        <p:txBody>
          <a:bodyPr wrap="square" rtlCol="0">
            <a:spAutoFit/>
          </a:bodyPr>
          <a:lstStyle/>
          <a:p>
            <a:pPr algn="ctr"/>
            <a:r>
              <a:rPr lang="en-NZ" dirty="0"/>
              <a:t>Recommendation Engines</a:t>
            </a:r>
          </a:p>
        </p:txBody>
      </p:sp>
      <p:sp>
        <p:nvSpPr>
          <p:cNvPr id="24" name="TextBox 23">
            <a:extLst>
              <a:ext uri="{FF2B5EF4-FFF2-40B4-BE49-F238E27FC236}">
                <a16:creationId xmlns:a16="http://schemas.microsoft.com/office/drawing/2014/main" id="{2E33D514-0A99-4C2D-85FC-0DCCF1F484C0}"/>
              </a:ext>
            </a:extLst>
          </p:cNvPr>
          <p:cNvSpPr txBox="1"/>
          <p:nvPr/>
        </p:nvSpPr>
        <p:spPr>
          <a:xfrm>
            <a:off x="5308429" y="4918826"/>
            <a:ext cx="1575141" cy="369332"/>
          </a:xfrm>
          <a:prstGeom prst="rect">
            <a:avLst/>
          </a:prstGeom>
          <a:noFill/>
        </p:spPr>
        <p:txBody>
          <a:bodyPr wrap="square" rtlCol="0">
            <a:spAutoFit/>
          </a:bodyPr>
          <a:lstStyle/>
          <a:p>
            <a:pPr algn="ctr"/>
            <a:r>
              <a:rPr lang="en-NZ" dirty="0"/>
              <a:t>Gaming Apps</a:t>
            </a:r>
          </a:p>
        </p:txBody>
      </p:sp>
      <p:cxnSp>
        <p:nvCxnSpPr>
          <p:cNvPr id="4" name="Straight Connector 3">
            <a:extLst>
              <a:ext uri="{FF2B5EF4-FFF2-40B4-BE49-F238E27FC236}">
                <a16:creationId xmlns:a16="http://schemas.microsoft.com/office/drawing/2014/main" id="{E56FE56D-0896-4462-AF33-E59F5DD32BF8}"/>
              </a:ext>
            </a:extLst>
          </p:cNvPr>
          <p:cNvCxnSpPr>
            <a:cxnSpLocks/>
          </p:cNvCxnSpPr>
          <p:nvPr/>
        </p:nvCxnSpPr>
        <p:spPr>
          <a:xfrm>
            <a:off x="4068773" y="1969949"/>
            <a:ext cx="0" cy="3674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2E7ABF-BD76-4429-9CFC-8BA2C257EE0B}"/>
              </a:ext>
            </a:extLst>
          </p:cNvPr>
          <p:cNvCxnSpPr>
            <a:cxnSpLocks/>
          </p:cNvCxnSpPr>
          <p:nvPr/>
        </p:nvCxnSpPr>
        <p:spPr>
          <a:xfrm>
            <a:off x="8044469" y="1939092"/>
            <a:ext cx="0" cy="36742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935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BE3E-724C-470C-B11B-93893B61B649}"/>
              </a:ext>
            </a:extLst>
          </p:cNvPr>
          <p:cNvSpPr>
            <a:spLocks noGrp="1"/>
          </p:cNvSpPr>
          <p:nvPr>
            <p:ph type="title"/>
          </p:nvPr>
        </p:nvSpPr>
        <p:spPr/>
        <p:txBody>
          <a:bodyPr/>
          <a:lstStyle/>
          <a:p>
            <a:r>
              <a:rPr lang="en-NZ" dirty="0"/>
              <a:t>Initial Questions</a:t>
            </a:r>
          </a:p>
        </p:txBody>
      </p:sp>
      <p:graphicFrame>
        <p:nvGraphicFramePr>
          <p:cNvPr id="5" name="Content Placeholder 4">
            <a:extLst>
              <a:ext uri="{FF2B5EF4-FFF2-40B4-BE49-F238E27FC236}">
                <a16:creationId xmlns:a16="http://schemas.microsoft.com/office/drawing/2014/main" id="{27328D66-DE4E-4E4A-A83A-E3F10E98C25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Database">
            <a:extLst>
              <a:ext uri="{FF2B5EF4-FFF2-40B4-BE49-F238E27FC236}">
                <a16:creationId xmlns:a16="http://schemas.microsoft.com/office/drawing/2014/main" id="{9C49F917-F459-4E59-AEAB-E000B79393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7431" y="3544094"/>
            <a:ext cx="914400" cy="914400"/>
          </a:xfrm>
          <a:prstGeom prst="rect">
            <a:avLst/>
          </a:prstGeom>
        </p:spPr>
      </p:pic>
      <p:pic>
        <p:nvPicPr>
          <p:cNvPr id="9" name="Graphic 8" descr="Gears">
            <a:extLst>
              <a:ext uri="{FF2B5EF4-FFF2-40B4-BE49-F238E27FC236}">
                <a16:creationId xmlns:a16="http://schemas.microsoft.com/office/drawing/2014/main" id="{BA8B0B34-BB6C-4DE5-9F7D-4BE90AE2105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1414" y="2265151"/>
            <a:ext cx="914400" cy="914400"/>
          </a:xfrm>
          <a:prstGeom prst="rect">
            <a:avLst/>
          </a:prstGeom>
        </p:spPr>
      </p:pic>
      <p:pic>
        <p:nvPicPr>
          <p:cNvPr id="11" name="Graphic 10" descr="Presentation with org chart">
            <a:extLst>
              <a:ext uri="{FF2B5EF4-FFF2-40B4-BE49-F238E27FC236}">
                <a16:creationId xmlns:a16="http://schemas.microsoft.com/office/drawing/2014/main" id="{CB32ABF5-AC3E-4A56-8A66-A54797E6DC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1414" y="4888844"/>
            <a:ext cx="914400" cy="914400"/>
          </a:xfrm>
          <a:prstGeom prst="rect">
            <a:avLst/>
          </a:prstGeom>
        </p:spPr>
      </p:pic>
    </p:spTree>
    <p:extLst>
      <p:ext uri="{BB962C8B-B14F-4D97-AF65-F5344CB8AC3E}">
        <p14:creationId xmlns:p14="http://schemas.microsoft.com/office/powerpoint/2010/main" val="1740582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630-DAAE-4E51-A7E9-286BDE519418}"/>
              </a:ext>
            </a:extLst>
          </p:cNvPr>
          <p:cNvSpPr>
            <a:spLocks noGrp="1"/>
          </p:cNvSpPr>
          <p:nvPr>
            <p:ph type="title"/>
          </p:nvPr>
        </p:nvSpPr>
        <p:spPr>
          <a:xfrm>
            <a:off x="1116498" y="655128"/>
            <a:ext cx="6499109" cy="1499616"/>
          </a:xfrm>
        </p:spPr>
        <p:txBody>
          <a:bodyPr vert="horz" lIns="91440" tIns="45720" rIns="91440" bIns="45720" rtlCol="0" anchor="b">
            <a:normAutofit/>
          </a:bodyPr>
          <a:lstStyle/>
          <a:p>
            <a:r>
              <a:rPr lang="en-US" sz="4200"/>
              <a:t>Scenario: Online Book Store</a:t>
            </a:r>
          </a:p>
        </p:txBody>
      </p:sp>
      <p:pic>
        <p:nvPicPr>
          <p:cNvPr id="11" name="Graphic 10" descr="Books">
            <a:extLst>
              <a:ext uri="{FF2B5EF4-FFF2-40B4-BE49-F238E27FC236}">
                <a16:creationId xmlns:a16="http://schemas.microsoft.com/office/drawing/2014/main" id="{A45AE27F-C593-4719-B8C6-EA24C108D4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61069" y="113381"/>
            <a:ext cx="3120604" cy="3120604"/>
          </a:xfrm>
          <a:prstGeom prst="rect">
            <a:avLst/>
          </a:prstGeom>
        </p:spPr>
      </p:pic>
      <p:pic>
        <p:nvPicPr>
          <p:cNvPr id="5" name="Graphic 4" descr="Customer review">
            <a:extLst>
              <a:ext uri="{FF2B5EF4-FFF2-40B4-BE49-F238E27FC236}">
                <a16:creationId xmlns:a16="http://schemas.microsoft.com/office/drawing/2014/main" id="{68AFD510-3EED-4E4A-BBC4-D3AABECC97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4267" y="3604970"/>
            <a:ext cx="3131318" cy="3131318"/>
          </a:xfrm>
          <a:prstGeom prst="rect">
            <a:avLst/>
          </a:prstGeom>
        </p:spPr>
      </p:pic>
      <p:pic>
        <p:nvPicPr>
          <p:cNvPr id="7" name="Graphic 6" descr="Rating 3 Star">
            <a:extLst>
              <a:ext uri="{FF2B5EF4-FFF2-40B4-BE49-F238E27FC236}">
                <a16:creationId xmlns:a16="http://schemas.microsoft.com/office/drawing/2014/main" id="{460E9797-35CF-42A9-96B9-9BB3704D0B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0950" y="3605842"/>
            <a:ext cx="3138778" cy="3138778"/>
          </a:xfrm>
          <a:prstGeom prst="rect">
            <a:avLst/>
          </a:prstGeom>
        </p:spPr>
      </p:pic>
      <p:pic>
        <p:nvPicPr>
          <p:cNvPr id="9" name="Graphic 8" descr="Users">
            <a:extLst>
              <a:ext uri="{FF2B5EF4-FFF2-40B4-BE49-F238E27FC236}">
                <a16:creationId xmlns:a16="http://schemas.microsoft.com/office/drawing/2014/main" id="{EC986D63-441E-4FB9-9582-8CB620DBAC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50510" y="3605841"/>
            <a:ext cx="3138777" cy="3138777"/>
          </a:xfrm>
          <a:prstGeom prst="rect">
            <a:avLst/>
          </a:prstGeom>
        </p:spPr>
      </p:pic>
    </p:spTree>
    <p:extLst>
      <p:ext uri="{BB962C8B-B14F-4D97-AF65-F5344CB8AC3E}">
        <p14:creationId xmlns:p14="http://schemas.microsoft.com/office/powerpoint/2010/main" val="29486476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9CE8-DE8E-4EA7-B21C-9B0057DFCCED}"/>
              </a:ext>
            </a:extLst>
          </p:cNvPr>
          <p:cNvSpPr>
            <a:spLocks noGrp="1"/>
          </p:cNvSpPr>
          <p:nvPr>
            <p:ph type="title"/>
          </p:nvPr>
        </p:nvSpPr>
        <p:spPr/>
        <p:txBody>
          <a:bodyPr/>
          <a:lstStyle/>
          <a:p>
            <a:r>
              <a:rPr lang="en-NZ" dirty="0"/>
              <a:t>Relational Data Model</a:t>
            </a:r>
          </a:p>
        </p:txBody>
      </p:sp>
      <p:graphicFrame>
        <p:nvGraphicFramePr>
          <p:cNvPr id="4" name="Table 4">
            <a:extLst>
              <a:ext uri="{FF2B5EF4-FFF2-40B4-BE49-F238E27FC236}">
                <a16:creationId xmlns:a16="http://schemas.microsoft.com/office/drawing/2014/main" id="{BB015978-8951-465C-8E2B-9EB4A7E17F27}"/>
              </a:ext>
            </a:extLst>
          </p:cNvPr>
          <p:cNvGraphicFramePr>
            <a:graphicFrameLocks noGrp="1"/>
          </p:cNvGraphicFramePr>
          <p:nvPr/>
        </p:nvGraphicFramePr>
        <p:xfrm>
          <a:off x="5178658" y="1690688"/>
          <a:ext cx="1834683" cy="3337560"/>
        </p:xfrm>
        <a:graphic>
          <a:graphicData uri="http://schemas.openxmlformats.org/drawingml/2006/table">
            <a:tbl>
              <a:tblPr firstRow="1" bandRow="1">
                <a:tableStyleId>{5C22544A-7EE6-4342-B048-85BDC9FD1C3A}</a:tableStyleId>
              </a:tblPr>
              <a:tblGrid>
                <a:gridCol w="1834683">
                  <a:extLst>
                    <a:ext uri="{9D8B030D-6E8A-4147-A177-3AD203B41FA5}">
                      <a16:colId xmlns:a16="http://schemas.microsoft.com/office/drawing/2014/main" val="496783306"/>
                    </a:ext>
                  </a:extLst>
                </a:gridCol>
              </a:tblGrid>
              <a:tr h="370840">
                <a:tc>
                  <a:txBody>
                    <a:bodyPr/>
                    <a:lstStyle/>
                    <a:p>
                      <a:r>
                        <a:rPr lang="en-NZ" dirty="0"/>
                        <a:t>Book</a:t>
                      </a:r>
                    </a:p>
                  </a:txBody>
                  <a:tcPr/>
                </a:tc>
                <a:extLst>
                  <a:ext uri="{0D108BD9-81ED-4DB2-BD59-A6C34878D82A}">
                    <a16:rowId xmlns:a16="http://schemas.microsoft.com/office/drawing/2014/main" val="2704244941"/>
                  </a:ext>
                </a:extLst>
              </a:tr>
              <a:tr h="370840">
                <a:tc>
                  <a:txBody>
                    <a:bodyPr/>
                    <a:lstStyle/>
                    <a:p>
                      <a:r>
                        <a:rPr lang="en-NZ" dirty="0"/>
                        <a:t>Id</a:t>
                      </a:r>
                    </a:p>
                  </a:txBody>
                  <a:tcPr/>
                </a:tc>
                <a:extLst>
                  <a:ext uri="{0D108BD9-81ED-4DB2-BD59-A6C34878D82A}">
                    <a16:rowId xmlns:a16="http://schemas.microsoft.com/office/drawing/2014/main" val="558255181"/>
                  </a:ext>
                </a:extLst>
              </a:tr>
              <a:tr h="370840">
                <a:tc>
                  <a:txBody>
                    <a:bodyPr/>
                    <a:lstStyle/>
                    <a:p>
                      <a:r>
                        <a:rPr lang="en-NZ" dirty="0" err="1"/>
                        <a:t>AuthorId</a:t>
                      </a:r>
                      <a:endParaRPr lang="en-NZ" dirty="0"/>
                    </a:p>
                  </a:txBody>
                  <a:tcPr/>
                </a:tc>
                <a:extLst>
                  <a:ext uri="{0D108BD9-81ED-4DB2-BD59-A6C34878D82A}">
                    <a16:rowId xmlns:a16="http://schemas.microsoft.com/office/drawing/2014/main" val="1488010678"/>
                  </a:ext>
                </a:extLst>
              </a:tr>
              <a:tr h="370840">
                <a:tc>
                  <a:txBody>
                    <a:bodyPr/>
                    <a:lstStyle/>
                    <a:p>
                      <a:r>
                        <a:rPr lang="en-NZ" dirty="0" err="1"/>
                        <a:t>BookName</a:t>
                      </a:r>
                      <a:endParaRPr lang="en-NZ" dirty="0"/>
                    </a:p>
                  </a:txBody>
                  <a:tcPr/>
                </a:tc>
                <a:extLst>
                  <a:ext uri="{0D108BD9-81ED-4DB2-BD59-A6C34878D82A}">
                    <a16:rowId xmlns:a16="http://schemas.microsoft.com/office/drawing/2014/main" val="2800679390"/>
                  </a:ext>
                </a:extLst>
              </a:tr>
              <a:tr h="370840">
                <a:tc>
                  <a:txBody>
                    <a:bodyPr/>
                    <a:lstStyle/>
                    <a:p>
                      <a:r>
                        <a:rPr lang="en-NZ" dirty="0" err="1"/>
                        <a:t>BookDescription</a:t>
                      </a:r>
                      <a:endParaRPr lang="en-NZ" dirty="0"/>
                    </a:p>
                  </a:txBody>
                  <a:tcPr/>
                </a:tc>
                <a:extLst>
                  <a:ext uri="{0D108BD9-81ED-4DB2-BD59-A6C34878D82A}">
                    <a16:rowId xmlns:a16="http://schemas.microsoft.com/office/drawing/2014/main" val="3444373155"/>
                  </a:ext>
                </a:extLst>
              </a:tr>
              <a:tr h="370840">
                <a:tc>
                  <a:txBody>
                    <a:bodyPr/>
                    <a:lstStyle/>
                    <a:p>
                      <a:r>
                        <a:rPr lang="en-NZ" dirty="0" err="1"/>
                        <a:t>BookGenre</a:t>
                      </a:r>
                      <a:endParaRPr lang="en-NZ" dirty="0"/>
                    </a:p>
                  </a:txBody>
                  <a:tcPr/>
                </a:tc>
                <a:extLst>
                  <a:ext uri="{0D108BD9-81ED-4DB2-BD59-A6C34878D82A}">
                    <a16:rowId xmlns:a16="http://schemas.microsoft.com/office/drawing/2014/main" val="3080474456"/>
                  </a:ext>
                </a:extLst>
              </a:tr>
              <a:tr h="370840">
                <a:tc>
                  <a:txBody>
                    <a:bodyPr/>
                    <a:lstStyle/>
                    <a:p>
                      <a:r>
                        <a:rPr lang="en-NZ" dirty="0" err="1"/>
                        <a:t>ReleaseDate</a:t>
                      </a:r>
                      <a:endParaRPr lang="en-NZ" dirty="0"/>
                    </a:p>
                  </a:txBody>
                  <a:tcPr/>
                </a:tc>
                <a:extLst>
                  <a:ext uri="{0D108BD9-81ED-4DB2-BD59-A6C34878D82A}">
                    <a16:rowId xmlns:a16="http://schemas.microsoft.com/office/drawing/2014/main" val="1429228552"/>
                  </a:ext>
                </a:extLst>
              </a:tr>
              <a:tr h="370840">
                <a:tc>
                  <a:txBody>
                    <a:bodyPr/>
                    <a:lstStyle/>
                    <a:p>
                      <a:r>
                        <a:rPr lang="en-NZ" dirty="0" err="1"/>
                        <a:t>AverageRating</a:t>
                      </a:r>
                      <a:endParaRPr lang="en-NZ" dirty="0"/>
                    </a:p>
                  </a:txBody>
                  <a:tcPr/>
                </a:tc>
                <a:extLst>
                  <a:ext uri="{0D108BD9-81ED-4DB2-BD59-A6C34878D82A}">
                    <a16:rowId xmlns:a16="http://schemas.microsoft.com/office/drawing/2014/main" val="1842453155"/>
                  </a:ext>
                </a:extLst>
              </a:tr>
              <a:tr h="370840">
                <a:tc>
                  <a:txBody>
                    <a:bodyPr/>
                    <a:lstStyle/>
                    <a:p>
                      <a:r>
                        <a:rPr lang="en-NZ" dirty="0"/>
                        <a:t>Price</a:t>
                      </a:r>
                    </a:p>
                  </a:txBody>
                  <a:tcPr/>
                </a:tc>
                <a:extLst>
                  <a:ext uri="{0D108BD9-81ED-4DB2-BD59-A6C34878D82A}">
                    <a16:rowId xmlns:a16="http://schemas.microsoft.com/office/drawing/2014/main" val="958665267"/>
                  </a:ext>
                </a:extLst>
              </a:tr>
            </a:tbl>
          </a:graphicData>
        </a:graphic>
      </p:graphicFrame>
      <p:graphicFrame>
        <p:nvGraphicFramePr>
          <p:cNvPr id="6" name="Table 6">
            <a:extLst>
              <a:ext uri="{FF2B5EF4-FFF2-40B4-BE49-F238E27FC236}">
                <a16:creationId xmlns:a16="http://schemas.microsoft.com/office/drawing/2014/main" id="{61D16C9C-2C11-4F11-A9D3-D1EB6B826573}"/>
              </a:ext>
            </a:extLst>
          </p:cNvPr>
          <p:cNvGraphicFramePr>
            <a:graphicFrameLocks noGrp="1"/>
          </p:cNvGraphicFramePr>
          <p:nvPr/>
        </p:nvGraphicFramePr>
        <p:xfrm>
          <a:off x="838199" y="1690688"/>
          <a:ext cx="1673726" cy="1854200"/>
        </p:xfrm>
        <a:graphic>
          <a:graphicData uri="http://schemas.openxmlformats.org/drawingml/2006/table">
            <a:tbl>
              <a:tblPr firstRow="1" bandRow="1">
                <a:tableStyleId>{5C22544A-7EE6-4342-B048-85BDC9FD1C3A}</a:tableStyleId>
              </a:tblPr>
              <a:tblGrid>
                <a:gridCol w="1673726">
                  <a:extLst>
                    <a:ext uri="{9D8B030D-6E8A-4147-A177-3AD203B41FA5}">
                      <a16:colId xmlns:a16="http://schemas.microsoft.com/office/drawing/2014/main" val="743033342"/>
                    </a:ext>
                  </a:extLst>
                </a:gridCol>
              </a:tblGrid>
              <a:tr h="370840">
                <a:tc>
                  <a:txBody>
                    <a:bodyPr/>
                    <a:lstStyle/>
                    <a:p>
                      <a:r>
                        <a:rPr lang="en-NZ" dirty="0"/>
                        <a:t>Authors</a:t>
                      </a:r>
                    </a:p>
                  </a:txBody>
                  <a:tcPr/>
                </a:tc>
                <a:extLst>
                  <a:ext uri="{0D108BD9-81ED-4DB2-BD59-A6C34878D82A}">
                    <a16:rowId xmlns:a16="http://schemas.microsoft.com/office/drawing/2014/main" val="3952346220"/>
                  </a:ext>
                </a:extLst>
              </a:tr>
              <a:tr h="370840">
                <a:tc>
                  <a:txBody>
                    <a:bodyPr/>
                    <a:lstStyle/>
                    <a:p>
                      <a:r>
                        <a:rPr lang="en-NZ" dirty="0"/>
                        <a:t>Id</a:t>
                      </a:r>
                    </a:p>
                  </a:txBody>
                  <a:tcPr/>
                </a:tc>
                <a:extLst>
                  <a:ext uri="{0D108BD9-81ED-4DB2-BD59-A6C34878D82A}">
                    <a16:rowId xmlns:a16="http://schemas.microsoft.com/office/drawing/2014/main" val="3338246012"/>
                  </a:ext>
                </a:extLst>
              </a:tr>
              <a:tr h="370840">
                <a:tc>
                  <a:txBody>
                    <a:bodyPr/>
                    <a:lstStyle/>
                    <a:p>
                      <a:r>
                        <a:rPr lang="en-NZ" dirty="0"/>
                        <a:t>FirstName</a:t>
                      </a:r>
                    </a:p>
                  </a:txBody>
                  <a:tcPr/>
                </a:tc>
                <a:extLst>
                  <a:ext uri="{0D108BD9-81ED-4DB2-BD59-A6C34878D82A}">
                    <a16:rowId xmlns:a16="http://schemas.microsoft.com/office/drawing/2014/main" val="788851407"/>
                  </a:ext>
                </a:extLst>
              </a:tr>
              <a:tr h="370840">
                <a:tc>
                  <a:txBody>
                    <a:bodyPr/>
                    <a:lstStyle/>
                    <a:p>
                      <a:r>
                        <a:rPr lang="en-NZ" dirty="0" err="1"/>
                        <a:t>LastName</a:t>
                      </a:r>
                      <a:endParaRPr lang="en-NZ" dirty="0"/>
                    </a:p>
                  </a:txBody>
                  <a:tcPr/>
                </a:tc>
                <a:extLst>
                  <a:ext uri="{0D108BD9-81ED-4DB2-BD59-A6C34878D82A}">
                    <a16:rowId xmlns:a16="http://schemas.microsoft.com/office/drawing/2014/main" val="293627624"/>
                  </a:ext>
                </a:extLst>
              </a:tr>
              <a:tr h="370840">
                <a:tc>
                  <a:txBody>
                    <a:bodyPr/>
                    <a:lstStyle/>
                    <a:p>
                      <a:r>
                        <a:rPr lang="en-NZ" dirty="0" err="1"/>
                        <a:t>BirthDate</a:t>
                      </a:r>
                      <a:endParaRPr lang="en-NZ" dirty="0"/>
                    </a:p>
                  </a:txBody>
                  <a:tcPr/>
                </a:tc>
                <a:extLst>
                  <a:ext uri="{0D108BD9-81ED-4DB2-BD59-A6C34878D82A}">
                    <a16:rowId xmlns:a16="http://schemas.microsoft.com/office/drawing/2014/main" val="134987692"/>
                  </a:ext>
                </a:extLst>
              </a:tr>
            </a:tbl>
          </a:graphicData>
        </a:graphic>
      </p:graphicFrame>
      <p:graphicFrame>
        <p:nvGraphicFramePr>
          <p:cNvPr id="8" name="Table 8">
            <a:extLst>
              <a:ext uri="{FF2B5EF4-FFF2-40B4-BE49-F238E27FC236}">
                <a16:creationId xmlns:a16="http://schemas.microsoft.com/office/drawing/2014/main" id="{0D584118-CD57-4419-AAF1-C51FEFA7930D}"/>
              </a:ext>
            </a:extLst>
          </p:cNvPr>
          <p:cNvGraphicFramePr>
            <a:graphicFrameLocks noGrp="1"/>
          </p:cNvGraphicFramePr>
          <p:nvPr/>
        </p:nvGraphicFramePr>
        <p:xfrm>
          <a:off x="9680074" y="1690688"/>
          <a:ext cx="1972109" cy="1854200"/>
        </p:xfrm>
        <a:graphic>
          <a:graphicData uri="http://schemas.openxmlformats.org/drawingml/2006/table">
            <a:tbl>
              <a:tblPr firstRow="1" bandRow="1">
                <a:tableStyleId>{5C22544A-7EE6-4342-B048-85BDC9FD1C3A}</a:tableStyleId>
              </a:tblPr>
              <a:tblGrid>
                <a:gridCol w="1972109">
                  <a:extLst>
                    <a:ext uri="{9D8B030D-6E8A-4147-A177-3AD203B41FA5}">
                      <a16:colId xmlns:a16="http://schemas.microsoft.com/office/drawing/2014/main" val="1203151984"/>
                    </a:ext>
                  </a:extLst>
                </a:gridCol>
              </a:tblGrid>
              <a:tr h="370840">
                <a:tc>
                  <a:txBody>
                    <a:bodyPr/>
                    <a:lstStyle/>
                    <a:p>
                      <a:r>
                        <a:rPr lang="en-NZ" dirty="0"/>
                        <a:t>Reviews</a:t>
                      </a:r>
                    </a:p>
                  </a:txBody>
                  <a:tcPr/>
                </a:tc>
                <a:extLst>
                  <a:ext uri="{0D108BD9-81ED-4DB2-BD59-A6C34878D82A}">
                    <a16:rowId xmlns:a16="http://schemas.microsoft.com/office/drawing/2014/main" val="2844880971"/>
                  </a:ext>
                </a:extLst>
              </a:tr>
              <a:tr h="370840">
                <a:tc>
                  <a:txBody>
                    <a:bodyPr/>
                    <a:lstStyle/>
                    <a:p>
                      <a:r>
                        <a:rPr lang="en-NZ" dirty="0"/>
                        <a:t>Id</a:t>
                      </a:r>
                    </a:p>
                  </a:txBody>
                  <a:tcPr/>
                </a:tc>
                <a:extLst>
                  <a:ext uri="{0D108BD9-81ED-4DB2-BD59-A6C34878D82A}">
                    <a16:rowId xmlns:a16="http://schemas.microsoft.com/office/drawing/2014/main" val="1768193278"/>
                  </a:ext>
                </a:extLst>
              </a:tr>
              <a:tr h="370840">
                <a:tc>
                  <a:txBody>
                    <a:bodyPr/>
                    <a:lstStyle/>
                    <a:p>
                      <a:r>
                        <a:rPr lang="en-NZ" dirty="0" err="1"/>
                        <a:t>BookId</a:t>
                      </a:r>
                      <a:endParaRPr lang="en-NZ" dirty="0"/>
                    </a:p>
                  </a:txBody>
                  <a:tcPr/>
                </a:tc>
                <a:extLst>
                  <a:ext uri="{0D108BD9-81ED-4DB2-BD59-A6C34878D82A}">
                    <a16:rowId xmlns:a16="http://schemas.microsoft.com/office/drawing/2014/main" val="1590458898"/>
                  </a:ext>
                </a:extLst>
              </a:tr>
              <a:tr h="370840">
                <a:tc>
                  <a:txBody>
                    <a:bodyPr/>
                    <a:lstStyle/>
                    <a:p>
                      <a:r>
                        <a:rPr lang="en-NZ" dirty="0"/>
                        <a:t>Rating</a:t>
                      </a:r>
                    </a:p>
                  </a:txBody>
                  <a:tcPr/>
                </a:tc>
                <a:extLst>
                  <a:ext uri="{0D108BD9-81ED-4DB2-BD59-A6C34878D82A}">
                    <a16:rowId xmlns:a16="http://schemas.microsoft.com/office/drawing/2014/main" val="767074750"/>
                  </a:ext>
                </a:extLst>
              </a:tr>
              <a:tr h="370840">
                <a:tc>
                  <a:txBody>
                    <a:bodyPr/>
                    <a:lstStyle/>
                    <a:p>
                      <a:r>
                        <a:rPr lang="en-NZ" dirty="0" err="1"/>
                        <a:t>RatingDescription</a:t>
                      </a:r>
                      <a:endParaRPr lang="en-NZ" dirty="0"/>
                    </a:p>
                  </a:txBody>
                  <a:tcPr/>
                </a:tc>
                <a:extLst>
                  <a:ext uri="{0D108BD9-81ED-4DB2-BD59-A6C34878D82A}">
                    <a16:rowId xmlns:a16="http://schemas.microsoft.com/office/drawing/2014/main" val="3400265249"/>
                  </a:ext>
                </a:extLst>
              </a:tr>
            </a:tbl>
          </a:graphicData>
        </a:graphic>
      </p:graphicFrame>
      <p:cxnSp>
        <p:nvCxnSpPr>
          <p:cNvPr id="13" name="Connector: Elbow 12">
            <a:extLst>
              <a:ext uri="{FF2B5EF4-FFF2-40B4-BE49-F238E27FC236}">
                <a16:creationId xmlns:a16="http://schemas.microsoft.com/office/drawing/2014/main" id="{38AC594D-E213-4E9D-8FE6-7051E5F3B352}"/>
              </a:ext>
            </a:extLst>
          </p:cNvPr>
          <p:cNvCxnSpPr>
            <a:endCxn id="8" idx="1"/>
          </p:cNvCxnSpPr>
          <p:nvPr/>
        </p:nvCxnSpPr>
        <p:spPr>
          <a:xfrm>
            <a:off x="7013341" y="2233061"/>
            <a:ext cx="2666733" cy="384727"/>
          </a:xfrm>
          <a:prstGeom prst="bentConnector3">
            <a:avLst>
              <a:gd name="adj1" fmla="val 460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6B2F6C0B-ECD7-4487-A3C9-FFB473B8E83C}"/>
              </a:ext>
            </a:extLst>
          </p:cNvPr>
          <p:cNvCxnSpPr/>
          <p:nvPr/>
        </p:nvCxnSpPr>
        <p:spPr>
          <a:xfrm rot="10800000">
            <a:off x="2511926" y="2233062"/>
            <a:ext cx="2666733" cy="3847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Graphic 17" descr="Key">
            <a:extLst>
              <a:ext uri="{FF2B5EF4-FFF2-40B4-BE49-F238E27FC236}">
                <a16:creationId xmlns:a16="http://schemas.microsoft.com/office/drawing/2014/main" id="{B4C9E9D5-3CE8-406C-B9DE-A4236886E2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3872" y="2473410"/>
            <a:ext cx="288756" cy="288756"/>
          </a:xfrm>
          <a:prstGeom prst="rect">
            <a:avLst/>
          </a:prstGeom>
        </p:spPr>
      </p:pic>
      <p:pic>
        <p:nvPicPr>
          <p:cNvPr id="20" name="Graphic 19" descr="Key">
            <a:extLst>
              <a:ext uri="{FF2B5EF4-FFF2-40B4-BE49-F238E27FC236}">
                <a16:creationId xmlns:a16="http://schemas.microsoft.com/office/drawing/2014/main" id="{B9DF6956-2B18-4109-BECB-B6BFD4F278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866" y="2088683"/>
            <a:ext cx="288756" cy="288756"/>
          </a:xfrm>
          <a:prstGeom prst="rect">
            <a:avLst/>
          </a:prstGeom>
        </p:spPr>
      </p:pic>
      <p:pic>
        <p:nvPicPr>
          <p:cNvPr id="21" name="Graphic 20" descr="Key">
            <a:extLst>
              <a:ext uri="{FF2B5EF4-FFF2-40B4-BE49-F238E27FC236}">
                <a16:creationId xmlns:a16="http://schemas.microsoft.com/office/drawing/2014/main" id="{6D6A308C-7AF6-48E6-947D-9B991DEFB2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17691" y="2473410"/>
            <a:ext cx="288756" cy="288756"/>
          </a:xfrm>
          <a:prstGeom prst="rect">
            <a:avLst/>
          </a:prstGeom>
        </p:spPr>
      </p:pic>
      <p:pic>
        <p:nvPicPr>
          <p:cNvPr id="22" name="Graphic 21" descr="Key">
            <a:extLst>
              <a:ext uri="{FF2B5EF4-FFF2-40B4-BE49-F238E27FC236}">
                <a16:creationId xmlns:a16="http://schemas.microsoft.com/office/drawing/2014/main" id="{C89C4C20-DE33-4F9E-932E-2E429E54CA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89901" y="2088683"/>
            <a:ext cx="288756" cy="288756"/>
          </a:xfrm>
          <a:prstGeom prst="rect">
            <a:avLst/>
          </a:prstGeom>
        </p:spPr>
      </p:pic>
      <p:pic>
        <p:nvPicPr>
          <p:cNvPr id="23" name="Graphic 22" descr="Key">
            <a:extLst>
              <a:ext uri="{FF2B5EF4-FFF2-40B4-BE49-F238E27FC236}">
                <a16:creationId xmlns:a16="http://schemas.microsoft.com/office/drawing/2014/main" id="{B7ECAA12-A6BF-4CF3-8DD3-B3B7C70C95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91318" y="2088683"/>
            <a:ext cx="288756" cy="288756"/>
          </a:xfrm>
          <a:prstGeom prst="rect">
            <a:avLst/>
          </a:prstGeom>
        </p:spPr>
      </p:pic>
      <p:pic>
        <p:nvPicPr>
          <p:cNvPr id="24" name="Graphic 23" descr="Key">
            <a:extLst>
              <a:ext uri="{FF2B5EF4-FFF2-40B4-BE49-F238E27FC236}">
                <a16:creationId xmlns:a16="http://schemas.microsoft.com/office/drawing/2014/main" id="{113A5D41-9A93-4220-A708-84F8292B3E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7958" y="5652703"/>
            <a:ext cx="464685" cy="464685"/>
          </a:xfrm>
          <a:prstGeom prst="rect">
            <a:avLst/>
          </a:prstGeom>
        </p:spPr>
      </p:pic>
      <p:pic>
        <p:nvPicPr>
          <p:cNvPr id="25" name="Graphic 24" descr="Key">
            <a:extLst>
              <a:ext uri="{FF2B5EF4-FFF2-40B4-BE49-F238E27FC236}">
                <a16:creationId xmlns:a16="http://schemas.microsoft.com/office/drawing/2014/main" id="{1ACE823F-0A41-4D66-8286-1778C96C9A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958" y="6117388"/>
            <a:ext cx="464685" cy="464685"/>
          </a:xfrm>
          <a:prstGeom prst="rect">
            <a:avLst/>
          </a:prstGeom>
        </p:spPr>
      </p:pic>
      <p:sp>
        <p:nvSpPr>
          <p:cNvPr id="26" name="TextBox 25">
            <a:extLst>
              <a:ext uri="{FF2B5EF4-FFF2-40B4-BE49-F238E27FC236}">
                <a16:creationId xmlns:a16="http://schemas.microsoft.com/office/drawing/2014/main" id="{775142F4-D946-42C2-8734-31E4EC09CBC5}"/>
              </a:ext>
            </a:extLst>
          </p:cNvPr>
          <p:cNvSpPr txBox="1"/>
          <p:nvPr/>
        </p:nvSpPr>
        <p:spPr>
          <a:xfrm>
            <a:off x="702643" y="5646938"/>
            <a:ext cx="1376414" cy="369332"/>
          </a:xfrm>
          <a:prstGeom prst="rect">
            <a:avLst/>
          </a:prstGeom>
          <a:noFill/>
        </p:spPr>
        <p:txBody>
          <a:bodyPr wrap="square" rtlCol="0">
            <a:spAutoFit/>
          </a:bodyPr>
          <a:lstStyle/>
          <a:p>
            <a:r>
              <a:rPr lang="en-NZ" dirty="0"/>
              <a:t>Primary Key</a:t>
            </a:r>
          </a:p>
        </p:txBody>
      </p:sp>
      <p:sp>
        <p:nvSpPr>
          <p:cNvPr id="27" name="TextBox 26">
            <a:extLst>
              <a:ext uri="{FF2B5EF4-FFF2-40B4-BE49-F238E27FC236}">
                <a16:creationId xmlns:a16="http://schemas.microsoft.com/office/drawing/2014/main" id="{800F3B7E-A868-4FA4-B50D-335CA1894705}"/>
              </a:ext>
            </a:extLst>
          </p:cNvPr>
          <p:cNvSpPr txBox="1"/>
          <p:nvPr/>
        </p:nvSpPr>
        <p:spPr>
          <a:xfrm>
            <a:off x="702643" y="6123543"/>
            <a:ext cx="1376414" cy="369332"/>
          </a:xfrm>
          <a:prstGeom prst="rect">
            <a:avLst/>
          </a:prstGeom>
          <a:noFill/>
        </p:spPr>
        <p:txBody>
          <a:bodyPr wrap="square" rtlCol="0">
            <a:spAutoFit/>
          </a:bodyPr>
          <a:lstStyle/>
          <a:p>
            <a:r>
              <a:rPr lang="en-NZ" dirty="0"/>
              <a:t>Foreign Key</a:t>
            </a:r>
          </a:p>
        </p:txBody>
      </p:sp>
    </p:spTree>
    <p:extLst>
      <p:ext uri="{BB962C8B-B14F-4D97-AF65-F5344CB8AC3E}">
        <p14:creationId xmlns:p14="http://schemas.microsoft.com/office/powerpoint/2010/main" val="2261416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par>
                                <p:cTn id="18" presetID="22" presetClass="entr" presetSubtype="8"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5295</Words>
  <Application>Microsoft Office PowerPoint</Application>
  <PresentationFormat>Widescreen</PresentationFormat>
  <Paragraphs>443</Paragraphs>
  <Slides>39</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Akzidenz Grotesk BQ Light</vt:lpstr>
      <vt:lpstr>Akzidenz Grotesk BQ Medium</vt:lpstr>
      <vt:lpstr>Arial</vt:lpstr>
      <vt:lpstr>Calibri</vt:lpstr>
      <vt:lpstr>Calibri Light</vt:lpstr>
      <vt:lpstr>Segoe UI</vt:lpstr>
      <vt:lpstr>Segoe UI Semibold</vt:lpstr>
      <vt:lpstr>Segoe UI Semilight</vt:lpstr>
      <vt:lpstr>Wingdings</vt:lpstr>
      <vt:lpstr>Office Theme</vt:lpstr>
      <vt:lpstr>Introduction to Azure Cosmos DB</vt:lpstr>
      <vt:lpstr>About Me</vt:lpstr>
      <vt:lpstr>What we’ll be talking about today</vt:lpstr>
      <vt:lpstr>Azure Cosmos DB </vt:lpstr>
      <vt:lpstr>Why NoSQL?</vt:lpstr>
      <vt:lpstr>Use Cases for Azure Cosmos DB</vt:lpstr>
      <vt:lpstr>Initial Questions</vt:lpstr>
      <vt:lpstr>Scenario: Online Book Store</vt:lpstr>
      <vt:lpstr>Relational Data Model</vt:lpstr>
      <vt:lpstr>SQL: Retrieving all books for a Author</vt:lpstr>
      <vt:lpstr>Problems with this approach in Cosmos DB</vt:lpstr>
      <vt:lpstr>Data Modelling Options</vt:lpstr>
      <vt:lpstr>Embedding Data</vt:lpstr>
      <vt:lpstr>When can we use embedding?</vt:lpstr>
      <vt:lpstr>Referencing Data</vt:lpstr>
      <vt:lpstr>When should we use Referencing?</vt:lpstr>
      <vt:lpstr>Can we mix and match?</vt:lpstr>
      <vt:lpstr>Different Document Types</vt:lpstr>
      <vt:lpstr>How Partitioning Works</vt:lpstr>
      <vt:lpstr>PowerPoint Presentation</vt:lpstr>
      <vt:lpstr>Hot Partitions</vt:lpstr>
      <vt:lpstr>Partition Key Components</vt:lpstr>
      <vt:lpstr>Good Partition Keys have</vt:lpstr>
      <vt:lpstr>Workload Considerations</vt:lpstr>
      <vt:lpstr>In-Partition Queries</vt:lpstr>
      <vt:lpstr>Cross-Partition Queries</vt:lpstr>
      <vt:lpstr>Query-Fan Out</vt:lpstr>
      <vt:lpstr>Should we avoid Cross-Partition Queries?</vt:lpstr>
      <vt:lpstr>What are Request Units?</vt:lpstr>
      <vt:lpstr>What affects RU Consumption?</vt:lpstr>
      <vt:lpstr>Provisioning Throughput</vt:lpstr>
      <vt:lpstr>Container Option</vt:lpstr>
      <vt:lpstr>Database Option</vt:lpstr>
      <vt:lpstr>Manual throughput</vt:lpstr>
      <vt:lpstr>Autoscale Throughput</vt:lpstr>
      <vt:lpstr>Quick Demo</vt:lpstr>
      <vt:lpstr>Key takeaways</vt:lpstr>
      <vt:lpstr>Want to learn more?</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Taking your first steps into Azure Cosmos DB</dc:title>
  <dc:creator>Will</dc:creator>
  <cp:lastModifiedBy>Will Velida</cp:lastModifiedBy>
  <cp:revision>9</cp:revision>
  <dcterms:created xsi:type="dcterms:W3CDTF">2021-02-14T04:11:36Z</dcterms:created>
  <dcterms:modified xsi:type="dcterms:W3CDTF">2021-11-06T09:02:32Z</dcterms:modified>
</cp:coreProperties>
</file>