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60" r:id="rId6"/>
    <p:sldId id="259" r:id="rId7"/>
    <p:sldId id="263" r:id="rId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DESIGN DATABASE (1 DAY)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en-US" dirty="0" smtClean="0"/>
            <a:t>FRONTEND ( 10 DAYS )</a:t>
          </a:r>
          <a:endParaRPr lang="en-US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dirty="0" smtClean="0"/>
            <a:t>BACKEND( 1 WEEK )</a:t>
          </a:r>
          <a:endParaRPr lang="en-US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en-US" dirty="0" smtClean="0"/>
            <a:t>DEMO,DEPLOY(4 DAYS)</a:t>
          </a:r>
          <a:endParaRPr lang="en-US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en-US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en-US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  <dgm:cxn modelId="{5783C852-9201-438C-A833-9F29205584EB}" type="presParOf" srcId="{9D58511D-D18C-46E6-ADFB-6CDE1389D37F}" destId="{A5E75685-2820-438A-88AF-159553A570AE}" srcOrd="11" destOrd="0" presId="urn:microsoft.com/office/officeart/2005/8/layout/list1#1"/>
    <dgm:cxn modelId="{CCDE5064-ACC1-4A08-AFD3-9E63FF6474D7}" type="presParOf" srcId="{9D58511D-D18C-46E6-ADFB-6CDE1389D37F}" destId="{3936D63D-3BB5-4099-A097-CE176EB2ABE2}" srcOrd="12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3" destOrd="0" presId="urn:microsoft.com/office/officeart/2005/8/layout/list1#1"/>
    <dgm:cxn modelId="{341024FC-9245-40AE-9171-0836E2F667E4}" type="presParOf" srcId="{9D58511D-D18C-46E6-ADFB-6CDE1389D37F}" destId="{56015E43-931D-4CAD-85C0-E9EB84437182}" srcOrd="14" destOrd="0" presId="urn:microsoft.com/office/officeart/2005/8/layout/list1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30/11/2020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30/11/2020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30/11/2020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30/11/2020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30/11/2020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30/11/2020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30/11/2020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30/11/2020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30/11/2020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30/11/2020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30/11/2020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</a:t>
            </a:r>
            <a:r>
              <a:rPr smtClean="0"/>
              <a:t>roject hidden singer </a:t>
            </a:r>
            <a:r>
              <a:rPr smtClean="0">
                <a:solidFill>
                  <a:schemeClr val="accent1"/>
                </a:solidFill>
              </a:rPr>
              <a:t>2020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Become a singer your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114800" cy="4525963"/>
          </a:xfrm>
        </p:spPr>
        <p:txBody>
          <a:bodyPr/>
          <a:lstStyle>
            <a:extLst/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 smtClean="0"/>
              <a:t>service be for underground singer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</a:t>
            </a:r>
            <a:r>
              <a:rPr lang="en-US" dirty="0" smtClean="0"/>
              <a:t>ser </a:t>
            </a:r>
            <a:r>
              <a:rPr lang="en-US" dirty="0" smtClean="0"/>
              <a:t>can upload their live </a:t>
            </a:r>
            <a:r>
              <a:rPr lang="en-US" dirty="0" smtClean="0"/>
              <a:t>song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smtClean="0"/>
              <a:t>give score </a:t>
            </a:r>
            <a:r>
              <a:rPr lang="en-US" dirty="0" smtClean="0"/>
              <a:t>that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Our </a:t>
            </a:r>
            <a:r>
              <a:rPr lang="en-US" dirty="0" smtClean="0"/>
              <a:t>service make </a:t>
            </a:r>
            <a:r>
              <a:rPr lang="en-US" dirty="0" smtClean="0"/>
              <a:t>music </a:t>
            </a:r>
            <a:r>
              <a:rPr lang="en-US" dirty="0" smtClean="0"/>
              <a:t>video for high rank </a:t>
            </a:r>
            <a:r>
              <a:rPr lang="en-US" dirty="0" smtClean="0"/>
              <a:t>singer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Don’t </a:t>
            </a:r>
            <a:r>
              <a:rPr lang="en-US" dirty="0" smtClean="0"/>
              <a:t>uploaded face, only estimated by song photo of </a:t>
            </a:r>
            <a:r>
              <a:rPr lang="en-US" dirty="0" smtClean="0"/>
              <a:t>singer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Every month </a:t>
            </a:r>
            <a:r>
              <a:rPr lang="en-US" dirty="0" smtClean="0"/>
              <a:t>select 1 song highest score</a:t>
            </a:r>
            <a:endParaRPr lang="en-US" dirty="0"/>
          </a:p>
        </p:txBody>
      </p:sp>
      <p:pic>
        <p:nvPicPr>
          <p:cNvPr id="5" name="j0314068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16004"/>
          <a:stretch>
            <a:fillRect/>
          </a:stretch>
        </p:blipFill>
        <p:spPr>
          <a:xfrm>
            <a:off x="5638800" y="1371981"/>
            <a:ext cx="2209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ctangle 9"/>
          <p:cNvPicPr>
            <a:picLocks noChangeAspect="1"/>
          </p:cNvPicPr>
          <p:nvPr/>
        </p:nvPicPr>
        <p:blipFill>
          <a:blip r:embed="rId3"/>
          <a:srcRect l="6897" r="6897" b="16026"/>
          <a:stretch>
            <a:fillRect/>
          </a:stretch>
        </p:blipFill>
        <p:spPr>
          <a:xfrm>
            <a:off x="5791200" y="4953381"/>
            <a:ext cx="1905000" cy="14474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lum contrast="2000"/>
            <a:duotone>
              <a:schemeClr val="accent3">
                <a:shade val="45000"/>
                <a:satMod val="135000"/>
              </a:schemeClr>
              <a:srgbClr val="FFFFFF"/>
            </a:duotone>
          </a:blip>
          <a:srcRect/>
          <a:stretch>
            <a:fillRect/>
          </a:stretch>
        </p:blipFill>
        <p:spPr bwMode="auto">
          <a:xfrm>
            <a:off x="5638800" y="3162681"/>
            <a:ext cx="2209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Members</a:t>
            </a:r>
            <a:endParaRPr lang="en-US" dirty="0"/>
          </a:p>
        </p:txBody>
      </p:sp>
      <p:pic>
        <p:nvPicPr>
          <p:cNvPr id="9" name="Content Placeholder 8" descr="members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828800"/>
            <a:ext cx="4038600" cy="4038600"/>
          </a:xfrm>
        </p:spPr>
      </p:pic>
      <p:sp>
        <p:nvSpPr>
          <p:cNvPr id="5" name="Rounded Rectangle 4"/>
          <p:cNvSpPr/>
          <p:nvPr/>
        </p:nvSpPr>
        <p:spPr>
          <a:xfrm>
            <a:off x="5295900" y="1600200"/>
            <a:ext cx="2819400" cy="731520"/>
          </a:xfrm>
          <a:prstGeom prst="roundRect">
            <a:avLst>
              <a:gd name="adj" fmla="val 16667"/>
            </a:avLst>
          </a:prstGeom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err="1" smtClean="0"/>
              <a:t>Công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295900" y="4272280"/>
            <a:ext cx="2819400" cy="731520"/>
          </a:xfrm>
          <a:prstGeom prst="roundRect">
            <a:avLst>
              <a:gd name="adj" fmla="val 16667"/>
            </a:avLst>
          </a:prstGeom>
          <a:scene3d>
            <a:camera prst="orthographicFront"/>
            <a:lightRig rig="twoPt" dir="t">
              <a:rot lat="0" lon="0" rev="6000000"/>
            </a:lightRig>
          </a:scene3d>
          <a:sp3d prstMaterial="plastic">
            <a:bevelT w="152400" h="101600" prst="coolSlant"/>
            <a:bevelB w="152400" h="101600" prst="coolSlant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err="1" smtClean="0"/>
              <a:t>Toàn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295900" y="2697480"/>
            <a:ext cx="2819400" cy="731520"/>
          </a:xfrm>
          <a:prstGeom prst="roundRect">
            <a:avLst>
              <a:gd name="adj" fmla="val 16667"/>
            </a:avLst>
          </a:prstGeom>
          <a:effectLst>
            <a:reflection blurRad="12700" stA="50000" endPos="75000" dist="12700" dir="5400000" sy="-100000" algn="bl" rotWithShape="0"/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err="1" smtClean="0"/>
              <a:t>Dũng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295900" y="5516880"/>
            <a:ext cx="2819400" cy="731520"/>
          </a:xfrm>
          <a:prstGeom prst="roundRect">
            <a:avLst>
              <a:gd name="adj" fmla="val 16667"/>
            </a:avLst>
          </a:prstGeom>
          <a:ln w="38100" cap="flat" cmpd="sng" algn="ctr">
            <a:noFill/>
            <a:prstDash val="solid"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r>
              <a:rPr lang="en-US" sz="2400" dirty="0" smtClean="0"/>
              <a:t>Pho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PLAN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 descr="19810b60409f4f5dcd411b8a648c2f52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5138" y="2474912"/>
            <a:ext cx="4038600" cy="2776538"/>
          </a:xfr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907259"/>
          </a:xfrm>
        </p:spPr>
        <p:txBody>
          <a:bodyPr/>
          <a:lstStyle>
            <a:extLst/>
          </a:lstStyle>
          <a:p>
            <a:r>
              <a:rPr smtClean="0"/>
              <a:t>WORK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1600"/>
            <a:ext cx="6591300" cy="43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SCORE CALCULATION</a:t>
            </a:r>
            <a:endParaRPr lang="en-US" dirty="0"/>
          </a:p>
        </p:txBody>
      </p:sp>
      <p:pic>
        <p:nvPicPr>
          <p:cNvPr id="10" name="Content Placeholder 9" descr="datahelpcompanyimproveinternalcommunication_1495073265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2590800"/>
            <a:ext cx="4038600" cy="2423160"/>
          </a:xfrm>
        </p:spPr>
      </p:pic>
      <p:sp>
        <p:nvSpPr>
          <p:cNvPr id="7" name="Rectangle 6"/>
          <p:cNvSpPr/>
          <p:nvPr/>
        </p:nvSpPr>
        <p:spPr>
          <a:xfrm>
            <a:off x="6248400" y="3505200"/>
            <a:ext cx="1905000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extLst/>
          </a:lstStyle>
          <a:p>
            <a:r>
              <a:rPr lang="en-US" sz="1200" spc="-150" dirty="0" smtClean="0">
                <a:latin typeface="Gill Sans MT"/>
              </a:rPr>
              <a:t>Total likes top 30 – Total Dislikes top 30</a:t>
            </a:r>
            <a:endParaRPr lang="en-US" sz="1200" dirty="0">
              <a:latin typeface="Gill Sans M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2286000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1100" b="1" dirty="0" smtClean="0">
                <a:ln w="11430"/>
                <a:solidFill>
                  <a:schemeClr val="accent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SCORE RATING</a:t>
            </a:r>
            <a:endParaRPr lang="en-US" sz="1100" b="1" dirty="0">
              <a:solidFill>
                <a:schemeClr val="accent1"/>
              </a:solidFill>
              <a:latin typeface="Gill Sans M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6200" y="228600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1100" b="1" dirty="0" smtClean="0">
                <a:ln w="11430"/>
                <a:solidFill>
                  <a:schemeClr val="accent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SCORE VIEWS</a:t>
            </a:r>
            <a:endParaRPr lang="en-US" sz="1100" b="1" dirty="0">
              <a:solidFill>
                <a:schemeClr val="accent1"/>
              </a:solidFill>
              <a:latin typeface="Gill Sans M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20980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2000" b="1" dirty="0" smtClean="0">
                <a:ln w="11430"/>
                <a:solidFill>
                  <a:schemeClr val="accent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SCORE</a:t>
            </a:r>
            <a:endParaRPr lang="en-US" sz="2000" b="1" dirty="0">
              <a:solidFill>
                <a:schemeClr val="accent1"/>
              </a:solidFill>
              <a:latin typeface="Gill Sans M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3200400"/>
            <a:ext cx="1536511" cy="276999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1200" spc="-150" dirty="0" smtClean="0">
                <a:latin typeface="Gill Sans MT"/>
              </a:rPr>
              <a:t>Likes of song  -  Dislikes of song</a:t>
            </a:r>
            <a:endParaRPr lang="en-US" sz="1200" dirty="0">
              <a:latin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5000" y="2209800"/>
            <a:ext cx="314510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2000" spc="-150" dirty="0" smtClean="0">
                <a:latin typeface="Gill Sans MT"/>
              </a:rPr>
              <a:t>=</a:t>
            </a:r>
            <a:endParaRPr lang="en-US" sz="2000" dirty="0">
              <a:latin typeface="Gill Sans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15200" y="2209800"/>
            <a:ext cx="314510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2000" spc="-150" dirty="0" smtClean="0">
                <a:latin typeface="Gill Sans MT"/>
              </a:rPr>
              <a:t>+</a:t>
            </a:r>
            <a:endParaRPr lang="en-US" sz="2000" dirty="0">
              <a:latin typeface="Gill Sans M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3352800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1100" b="1" dirty="0" smtClean="0">
                <a:ln w="11430"/>
                <a:solidFill>
                  <a:schemeClr val="accent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SCORE RATING</a:t>
            </a:r>
            <a:endParaRPr lang="en-US" sz="1100" b="1" dirty="0">
              <a:solidFill>
                <a:schemeClr val="accent1"/>
              </a:solidFill>
              <a:latin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1200" y="3276600"/>
            <a:ext cx="314510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2000" spc="-150" dirty="0" smtClean="0">
                <a:latin typeface="Gill Sans MT"/>
              </a:rPr>
              <a:t>=</a:t>
            </a:r>
            <a:endParaRPr lang="en-US" sz="2000" dirty="0">
              <a:latin typeface="Gill Sans M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4800600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en-US" sz="1100" b="1" dirty="0" smtClean="0">
                <a:ln w="11430"/>
                <a:solidFill>
                  <a:schemeClr val="accent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SCORE VIEWS</a:t>
            </a:r>
            <a:endParaRPr lang="en-US" sz="1100" b="1" dirty="0">
              <a:solidFill>
                <a:schemeClr val="accent1"/>
              </a:solidFill>
              <a:latin typeface="Gill Sans M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201421" y="3505200"/>
            <a:ext cx="202817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58821" y="3276600"/>
            <a:ext cx="885179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2000" spc="-150" dirty="0" smtClean="0">
                <a:latin typeface="Gill Sans MT"/>
              </a:rPr>
              <a:t>X  1000</a:t>
            </a:r>
            <a:endParaRPr lang="en-US" sz="2000" dirty="0">
              <a:latin typeface="Gill Sans M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58000" y="4953000"/>
            <a:ext cx="990600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extLst/>
          </a:lstStyle>
          <a:p>
            <a:r>
              <a:rPr lang="en-US" sz="1200" spc="-150" dirty="0" smtClean="0">
                <a:latin typeface="Gill Sans MT"/>
              </a:rPr>
              <a:t>Total views top 30</a:t>
            </a:r>
            <a:endParaRPr lang="en-US" sz="1200" dirty="0">
              <a:latin typeface="Gill Sans M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34200" y="4648200"/>
            <a:ext cx="799514" cy="276999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1200" spc="-150" dirty="0" smtClean="0">
                <a:latin typeface="Gill Sans MT"/>
              </a:rPr>
              <a:t>Views of song</a:t>
            </a:r>
            <a:endParaRPr lang="en-US" sz="1200" dirty="0">
              <a:latin typeface="Gill Sans M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49021" y="4724400"/>
            <a:ext cx="314510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2000" spc="-150" dirty="0" smtClean="0">
                <a:latin typeface="Gill Sans MT"/>
              </a:rPr>
              <a:t>=</a:t>
            </a:r>
            <a:endParaRPr lang="en-US" sz="2000" dirty="0">
              <a:latin typeface="Gill Sans MT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506221" y="4953000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258821" y="4724400"/>
            <a:ext cx="885179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extLst/>
          </a:lstStyle>
          <a:p>
            <a:r>
              <a:rPr lang="en-US" sz="2000" spc="-150" dirty="0" smtClean="0">
                <a:latin typeface="Gill Sans MT"/>
              </a:rPr>
              <a:t>X  2000</a:t>
            </a:r>
            <a:endParaRPr lang="en-US" sz="2000" dirty="0"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THANK	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130</Words>
  <Application>Microsoft Office PowerPoint</Application>
  <PresentationFormat>On-screen Show (4:3)</PresentationFormat>
  <Paragraphs>44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IntroducingPowerPoint2007</vt:lpstr>
      <vt:lpstr>Project hidden singer 2020</vt:lpstr>
      <vt:lpstr>Function</vt:lpstr>
      <vt:lpstr>Members</vt:lpstr>
      <vt:lpstr>PLAN</vt:lpstr>
      <vt:lpstr>WORK</vt:lpstr>
      <vt:lpstr>SCORE CALCULATION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2020-11-27T04:15:45Z</dcterms:created>
  <dcterms:modified xsi:type="dcterms:W3CDTF">2020-11-30T06:06:33Z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