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ink/ink1.xml" ContentType="application/inkml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11:32:24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2177 487 24575,'5'-3'0,"3"0"0,0 3 0,3 0 0,0 0 0,0 0 0,4 0 0,9 0 0,-6 0 0,9 0 0,-15 0 0,1 0 0,-3-4 0,1 2 0,5-2 0,-4 4 0,3 0 0,-10 0 0,3 0 0,-3 0 0,1 0 0,-1 0 0,0 2 0,1-2 0,-1 5 0,0-2 0,1 5 0,-1 0 0,-2 12 0,-1 22 0,-1-4 0,-2 4 0,1-2 0,0 1-538,0 13 0,0-1 538,0-19 0,0-1 0,0 4 0,0-2 0,0 5 0,0 12 0,0-19 0,0 13 0,0-20 0,0 17 0,-5-7 0,4 20 0,-9 0 1076,9 9-1076,-6-10 0,1-2 0,3-16 0,-5-11 0,8-7 0,-5-6 0,2-15 0,0 2 0,1-7 0</inkml:trace>
  <inkml:trace contextRef="#ctx0" brushRef="#br0" timeOffset="866">2154 953 24575,'15'-3'0,"-4"3"0,42-14 0,-4 7 0,-4-2 0,2 1 0,-12 2 0,0 2 0,8-1 0,-3-1 0,-1-1 0,-1 2 0,-31 2 0,1 3 0,0 0 0,8 0 0,-5 0 0,4-2 0,-6 1 0,-1-1 0,-1 0 0,2 1 0,-1-1 0,0 2 0,-3 0 0,3 0 0,-2-3 0,1 3 0,-4-3 0,0 3 0</inkml:trace>
  <inkml:trace contextRef="#ctx0" brushRef="#br0" timeOffset="2855">5493 313 24575,'0'-5'0,"3"-3"0,2 0 0,1 2 0,4 1 0,8 5 0,1 0 0,7 0 0,-10 0 0,-4 0 0,0 0 0,-2 0 0,17 4 0,-15-1 0,5 12 0,-15 1 0,-2 6 0,-3 6 0,-7 3 0,-3 1 0,-1-5 0,0 5 0,6-18 0,0 13 0,-13 0 0,9-8 0,-10 11 0,3-10 0,4 1 0,-13 7 0,13-7 0,-13 16 0,0-1 0,1 5 0,4-8 0,9-8 0,2-4 0,2 1 0,1 1 0,5-6 0,3-2 0,-2 0 0,3-3 0,0 0 0,0 3 0,0-8 0,4 12 0,1-10 0,4 6 0,8-1 0,9 5 0,16-5 0,1 2 0,10-13 0,-20 0 0,-5-3 0,-8 0 0,-8 0 0,7-6 0,-3 2 0,-2-6 0,-2 7 0,-7-2 0,1 2 0,-3-2 0,-1-1 0,-2 1 0,2-10 0,-1 7 0,1-18 0,-2 6 0,-19-34 0,-1 11-244,2 12 1,-2 0 243,-13-14-53,8 11 53,-6-8 0,8 15 0,-10-16 0,7 19 0,3-6 0,-1 8 0,10 5 486,-5-2-486,9 9 54,-6-4-54,1 0 0,-5-3 0,6 0 0,3-2 0,2 4 0,5 3 0,-1 4 0,0 2 0,6 1 0,23 2 0,-16 1 0,17 2 0</inkml:trace>
  <inkml:trace contextRef="#ctx0" brushRef="#br0" timeOffset="3890">8090 902 24575,'7'0'0,"2"0"0,6 0 0,1-6 0,12-4 0,6-19 0,-8 10 0,2-3 0,10-14 0,1-4 0,0 5 0,0-2 0,0-8 0,-4 3 0,7-8 0,-21 13 0,-16 9 0,2 14 0,-6-13 0,13 3 0,-7-15 0,2 19 0,-4 12 0,-5 40 0,0 16 0,0 16-768,0 1 768,-5 1 0,4-2 0,-4-8 0,10 0 0,5-8 0,8 14-127,-4-23 127,6 14 0,-12-28 0,3-4 0,-8-13 0,-1-6 0</inkml:trace>
  <inkml:trace contextRef="#ctx0" brushRef="#br0" timeOffset="5312">9170 420 24575,'-3'-5'0,"7"2"0,4 0 0,8 3 0,13 5 0,-14-2 0,8 2 0,-12 0 0,-3-2 0,5 4 0,-5 2 0,1 1 0,-2 3 0,-4 3 0,0-2 0,-3 6 0,-9 4 0,4-2 0,-7 7 0,8-13 0,-4 11 0,1-9 0,-1 6 0,-4-9 0,6 0 0,-5-3 0,5 3 0,-2-4 0,10 2 0,1-6 0,12 0 0,-5-7 0,4 0 0,-6 2 0,23 4 0,-15-3 0,23 15 0,-22-12 0,7 12 0,2-5 0,-6-1 0,0 2 0,-7 1 0,-4 2 0,-1-3 0,-4-2 0,-2-4 0,-2 4 0,0 0 0,0 8 0,0-9 0,-4 17 0,0-17 0,-5 11 0,-4-12 0,-8 5 0,-11 4 0,-21 1 0,13-1 0,-1-9 0,26-4 0,0-6 0,5 0 0,-9 0 0,9 0 0,-8 0 0,10 0 0,-6-3 0,10 3 0,-1-3 0</inkml:trace>
  <inkml:trace contextRef="#ctx0" brushRef="#br0" timeOffset="10191">12896 501 24575,'-12'-3'0,"5"1"0,-20 2 0,8 13 0,-21 10 0,0 22-1222,0 6 1222,16-22 0,0 3 0,1 12 0,1 0 0,0-13 0,1 0 0,1 9 0,2-2 299,-5-4-299,7-6 0,6-14 0,1-2 0,3-5 0,1 2 923,-3 2-923,4-3 0,-1 0 0,8-3 0,14 6 0,-1-6 0,20 8 0,10-7 0,-3 4 0,-10-1 0,3-1 0,-1-1 0,4-1 0,5-1 0,5-1 0,0 0-280,2-1 1,0-1-1,2-1 280,5-1 0,2 0 0,-3 0 0,-8 0 0,-3 0 0,-3 0 0,-2-1 0,-5-1 0,11 2 0,-35-3 0,-6 3 0,-1-2 0,-5-1 209,-9-14 1,4 11 0,-6-8 0</inkml:trace>
  <inkml:trace contextRef="#ctx0" brushRef="#br0" timeOffset="10734">13007 696 24575,'-23'37'0,"15"-5"0,2 4 0,-6 12 0,1 4 0,7-5 0,1 3 0,0 0-1710,-3 4 0,0-1 0,1 0 1710,1 15 0,2-4 0,1-12 0,2-5 1548,-1 15-1548,0-30 832,2 0-832,-1-20 0,3-1 0,-1-10 0,0 3 0,0-7 0</inkml:trace>
  <inkml:trace contextRef="#ctx0" brushRef="#br0" timeOffset="11646">15668 769 24575,'21'-28'0,"1"-1"0,3-5 0,0 0 0,-1 3 0,-1 0 0,-3 4 0,0 0 0,18-22 0,-21 24 0,19-18 0,-24 26 0,4-2 0,-13 9 0,-1 1 0,-2 1 0,0 3 0,0 7 0,0 13 0,0 19 0,0 22 0,0 2-437,0-22 0,0 0 437,0 29-97,0-13 0,0 3 97,2-2 0,1 1 0,1 0 0,1-2 0,-1-8 0,1-6 0,3-3 0,-2-13 865,-3-14-865,2-5 203,6-12-203,16-21 0,-13 11 0,7-8 0</inkml:trace>
  <inkml:trace contextRef="#ctx0" brushRef="#br0" timeOffset="12632">16506 478 24575,'-13'36'0,"-3"-3"0,-3-2 0,9 1 0,-8 1 0,14-5 0,-10 8 0,9-18 0,-8 17 0,3-14 0,5-5 0,-9 15 0,13-11 0,-7 2 0,7-2 0,1-12 0,3 0 0,9-5 0,-5-1 0,20-2 0,-11 0 0,28 5 0,-12-3 0,30 3 0,4-5 0,-18 0 0,4 0 0,-5 0 0,2 0 0,0 0 0,15 1 0,1-2 0,-13-5 0,1-2 0,-6 2 0,-9 2 0,-5 0 0,24-17 0,-42 13 0,-7 4 0,0-1 0,-3 0 0,-6-3 0,-1-1 0,-18-19 0,11 9 0,-7-3 0,13 13 0</inkml:trace>
  <inkml:trace contextRef="#ctx0" brushRef="#br0" timeOffset="13120">16883 472 24575,'-12'9'0,"5"0"0,-6 7 0,6 8 0,-6 7 0,7 15 0,1-12 0,1 5 0,4 10 0,0 4 0,0 12 0,0 2 0,0 1 0,0-5 0,0-18 0,0-4 0,0 15 0,0-48 0,0-3 0</inkml:trace>
  <inkml:trace contextRef="#ctx0" brushRef="#br0" timeOffset="14052">19117 858 24575,'0'-8'0,"0"-2"0,17-28 0,-6 8 0,2-3 0,9-7 0,1-2-878,-3 0 1,1 1 877,4 2 0,0 2 0,-6 3 0,-1 2 9,0 2 1,0-1-10,-3-1 0,-2 3 0,1-4 0,-1 1 0,-6 13 0,-4 9 1302,0-2-1302,-3 35 434,0-2-434,0 34 0,0-7 0,0 8 0,0 0 0,0 0 0,0 0 0,0-8 0,0-2 0,0 10 0,10-5 0,-5-3 0,8-11 0,-10-25 0,2 3 0,0-11 0,-1 0 0,1-4 0</inkml:trace>
  <inkml:trace contextRef="#ctx0" brushRef="#br0" timeOffset="16023">20199 242 24575,'-10'-3'0,"4"1"0,-11 2 0,7 4 0,-9 1 0,-3 6 0,-8 2 0,-14 12 0,17-9 0,-15 10 0,33-19 0,-14 7 0,17-8 0,-4 4 0,4-4 0,-4 4 0,4-2 0,1 1 0,2-2 0,3 5 0,0 7 0,0 1 0,5 9 0,1-4 0,4 1 0,-2-7 0,-2-7 0,-1-9 0,3-1 0,-2-2 0,2 2 0,-3-1 0,3 1 0,-2-2 0,2 0 0,6 0 0,-4 0 0,7 0 0,-8 0 0,-2-2 0,-1-3 0,-3-1 0,4-5 0,0-1 0,2 0 0,-3-8 0,-1 8 0,2-12 0,-3 11 0,4-5 0,-4 1 0,1 7 0,-1-14 0,3 11 0,-6-2 0,4 7 0,-3 3 0,1-1 0,5 3 0,-2 1 0,2 2 0,-3 0 0,3 0 0,-2 2 0,-1 4 0,-3 0 0,-2 8 0,0 0 0,3 6 0,-2 6 0,2 8 0,-3-1 0,3 6 0,2-4 0,-1-15 0,1 7 0,-5-18 0,6 11 0,-5-8 0,8 7 0,-6-7 0,4 7 0,-4-9 0,0 8 0,0-8 0,0 2 0,3 3 0,-3-8 0,3 17 0,-3-7 0,1 11 0,4-9 0,-7 1 0,4-11 0,-5 3 0,-2-6 0,-1 2 0,-3-3 0,-2-2 0,0 0 0,-7-3 0,-1 0 0,-5 3 0,-4 0 0,0 1 0,-5 1 0,12-4 0,1 2 0,5-3 0,5 0 0,-8 2 0,9 1 0,-2 0 0,3-1 0,0-2 0,-3 0 0,-1 3 0,1-3 0,-2 3 0,6-3 0,-1 0 0</inkml:trace>
  <inkml:trace contextRef="#ctx0" brushRef="#br0" timeOffset="29226">2391 1992 24575,'-10'4'0,"1"-2"0,-1 5 0,1-4 0,1 0 0,0 1 0,3-1 0,2 3 0,0-1 0,3 0 0,0 3 0,5 0 0,-1 1 0,3-2 0,1-1 0,-2-1 0,2-2 0,0-1 0,-3-2 0,6 0 0,-3 0 0,3 0 0,2-2 0,-4-1 0,1 0 0,-5-2 0,-2 2 0,-1-2 0,-2-1 0,0-4 0,0 3 0,0-3 0,0 5 0,0-7 0,0 5 0,-4-8 0,0 9 0,-4-2 0,3 0 0,-1-4 0,-2 2 0,1 0 0,-3 5 0,4 5 0,-2-3 0,2 3 0,-1 0 0,1 0 0,-2 0 0,2 0 0,-2 0 0,0 5 0,0 1 0,2 10 0,4-7 0,2 6 0,0-9 0,0 2 0,0-3 0,0 7 0,0-5 0,0 5 0,0-4 0,5 0 0,-2-2 0,5-1 0,0-5 0,-2 0 0,1 0 0,-1 0 0,-1-2 0,0 1 0,1-4 0,-1 5 0,3-3 0,-5 3 0,2 0 0</inkml:trace>
  <inkml:trace contextRef="#ctx0" brushRef="#br0" timeOffset="33707">5221 168 24575,'0'21'0,"0"-4"0,0-2 0,0-7 0,0 0 0,0-3 0,3 7 0,0-5 0,0 5 0,2-6 0,-4-1 0,1-5 0,-4-3 0,1-5 0,-4 0 0,5-3 0,-3 5 0,1-4 0,1-1 0,-4 0 0,5-9 0,-7 5 0,5-1 0,-2 3 0,4 5 0,0 0 0,-3-3 0,0 8 0,-2-4 0,-1 6 0,1-2 0,-1 3 0,-6 0 0,5 0 0,-20 0 0,12 0 0,-22 0 0,7 0 0,-8 0 0,-10 0 0,-10 0 0,2 0 0,-1 0 0,26 0 0,-4 0 0,9 0 0,-4 0 0,-7 0 0,7 0 0,-8 0 0,7 0 0,-5 0 0,5 0 0,-7 0 0,-8 0 0,14 0 0,-13 0 0,-10 0 0,-2 0 0,12 0 0,-2 0 0,10 0 0,0 0 0,3 0 0,-1 0 0,-29 0 0,13 5 0,9-4 0,-4 12 0,16-11 0,-8 6 0,-9-8 0,15 0 0,-12 0 0,13 0 0,-7 0 0,8 0 0,1 0 0,-8 0 0,7 0 0,-26 0 0,22 0 0,-10 0 0,19 0 0,0 0 0,11 0 0,-6 0 0,9 0 0,-5 0 0,6 0 0,-6 0 0,4 0 0,-15 0 0,13 0 0,-29 0 0,15 0 0,-18 0 0,11 0 0,12 0 0,6 0 0,-3 0 0,11 0 0,-14 0 0,17 0 0,-11 0 0,9 0 0,-9 0 0,5 0 0,0 0 0,-8 0 0,8 0 0,-7 0 0,9 0 0,-9 0 0,10 0 0,-11 0 0,4 0 0,-12 0 0,0 0 0,-4 0 0,1 0 0,5 0 0,4 0 0,5 0 0,-8 0 0,7 0 0,-12 0 0,16 0 0,2 0 0,7 3 0,2 6 0,0-2 0,3 5 0,0 0 0,0-2 0,0 5 0,0-4 0,0-3 0,0 0 0,0-1 0,0-3 0,0 1 0</inkml:trace>
  <inkml:trace contextRef="#ctx0" brushRef="#br0" timeOffset="37431">2312 2641 24575,'0'-6'0,"0"-2"0,0 2 0,0-1 0,3 1 0,0 1 0,2-1 0,0 1 0,1 0 0,-1 2 0,0 0 0,1 3 0,1 0 0,-1 0 0,2 2 0,-5 1 0,-1 3 0,1-1 0,-3 0 0,3 3 0,-1-2 0,-1 9 0,6-6 0,-6 11 0,4-2 0,-8 4 0,2-3 0,-2-4 0,1-5 0,1 1 0,-1-3 0,2 9 0,-3-2 0,2 1 0,-7-2 0,7-5 0,-7 1 0,5 1 0,0-3 0,-5 7 0,4-10 0,-8 8 0,9-9 0,-9 11 0,3-3 0,-3 13 0,-4-5 0,8 8 0,-8 1 0,8-8 0,-1-1 0,2 3 0,6-8 0,-5 7 0,5-10 0,-1-7 0,2 8 0,0-4 0,0 6 0,0-4 0,0 4 0,0-3 0,0 7 0,0 14 0,0-8 0,0 12 0,5-11 0,-1-11 0,4-1 0,4-5 0,-5-6 0,5 4 0,0-4 0,-5-3 0,8 0 0,-7 0 0,3 0 0,4 0 0,-3 0 0,1 0 0,1 0 0,-5-3 0,9-2 0,-4-4 0,-1-2 0,-2 3 0,-3-2 0,-5 1 0,-1 1 0,-2-7 0,0 8 0,0-5 0,0 0 0,0 5 0,0-28 0,-5 22 0,2-18 0,-5 20 0,-4-13 0,2 7 0,-8-17 0,6 16 0,1-5 0,-3 2 0,7 9 0,-5-5 0,9 11 0,-2-2 0,2 3 0,-2-1 0,0-2 0,-1 0 0,1 2 0,-1-1 0,1 4 0,-1-5 0,-4-1 0,-1-4 0,-3 2 0,-2-5 0,-5-10 0,7 11 0,-9-20 0,19 27 0,-4-16 0,8 17 0,0-5 0,0 4 0,0 2 0,0-2 0,0 1 0,0-2 0,0-2 0,0 1 0,0 1 0,0 1 0,2 0 0,-1 2 0,1-1 0,0 1 0,1-2 0,0 2 0,4-4 0,-3 4 0,4-2 0,-5 3 0,1-1 0,-3 3 0,1 1 0</inkml:trace>
  <inkml:trace contextRef="#ctx0" brushRef="#br0" timeOffset="39638">5346 2249 24575,'5'0'0,"3"0"0,3 0 0,3 0 0,-1 0 0,3 0 0,-5 0 0,5 0 0,-8 0 0,3 0 0,-4 5 0,6-1 0,3 8 0,0-3 0,-1 1 0,0 1 0,5 6 0,-5-6 0,1 12 0,-10-14 0,-3 6 0,4-4 0,-1 12 0,2-9 0,-1 26 0,5-8 0,-8 0 0,8 0 0,-11-20 0,2 15 0,-3-13 0,0 21 0,0-17 0,0 6 0,0 11 0,0-15 0,0 12 0,0 3 0,0-14 0,-2 15 0,-1 4 0,-2 0 0,0-1 0,-2-2 0,-4-2 0,0 12 0,5-21 0,3 7 0,3 3 0,0-11 0,0 19 0,0-26 0,-2 5 0,1-15 0,-4 0 0,2-3 0,-5 0 0,2-2 0,-4 0 0,4-3 0,-2 0 0,-6 0 0,4 0 0,-13 0 0,14-3 0,-4 0 0,8-4 0,-1 3 0,-3-10 0,3 9 0,-3-9 0,3 5 0,-1-14 0,1 9 0,-2-13 0,5 11 0,-5-13 0,3-6 0,0-1 0,3 3 0,2 15 0,3 8 0,-3-1 0,2 2 0,-1-8 0,3 5 0,-3-3 0,1 4 0,5-4 0,-4 3 0,6-1 0,-1-9 0,0 10 0,0-11 0,2 12 0,11-12 0,13-11 0,9-10 0,-8 12 0,-2-2 0,-16 23 0,1-6 0,-4 8 0,-8 3 0,4 1 0,-1 0 0,2-3 0,-3 4 0,2-3 0,-4 6 0,2-1 0,4 2 0,17 0 0,-13 0 0,8 0 0</inkml:trace>
  <inkml:trace contextRef="#ctx0" brushRef="#br0" timeOffset="40890">8224 2635 24575,'21'-21'0,"13"-13"0,-15 19 0,7-6 0,5-3 0,8-4 0,2-1 0,-2 1 0,2 0 0,10-8 0,-3 2 0,-4 0 0,5-5 0,-28 18 0,4-2 0,-12 11 0,-5 6 0,-3 1 0,-2 9 0,0 37 0,-5-9 0,-2 3 0,-1 13 0,-1 1 0,2-6 0,0-1-212,-2-5 0,2-1 212,4 20 0,0-1 0,0-6 0,0-11 0,0-10 0,0-12 0,0 12 0,0-10 0,0 3 424,0-6-424,3-3 0,-2-2 0,4 2 0,13-18 0,-12 7 0,11-10 0</inkml:trace>
  <inkml:trace contextRef="#ctx0" brushRef="#br0" timeOffset="42350">9158 2278 24575,'5'-6'0,"1"1"0,-1 2 0,3-2 0,5 4 0,4-1 0,-3 2 0,3 0 0,-10 2 0,1 1 0,-6 14 0,-4-6 0,1 21 0,-5-14 0,3 10 0,-16 4 0,6-9 0,-14 21 0,15-23 0,-2 12 0,6-19 0,3 1 0,3-6 0,5-2 0,9-4 0,-3 2 0,6-4 0,-4 3 0,4-3 0,4 10 0,-2-9 0,0 9 0,-6-8 0,0 0 0,-1 4 0,-1-4 0,-2 3 0,-1-2 0,-1-1 0,0 3 0,1-1 0,-1 0 0,0 1 0,1-1 0,-3 0 0,1 3 0,-3-2 0,4 8 0,-2-6 0,5 18 0,-1-8 0,-2 9 0,-2-2 0,-3-8 0,0-1 0,0-6 0,0-5 0,-5 3 0,1-2 0,-3 2 0,1-3 0,-2-2 0,2-1 0,-4 1 0,4-3 0,-7 7 0,4-5 0,-13 2 0,0-1 0,-1-3 0,6 3 0,7-3 0,4 2 0,-2-1 0,2 1 0,1-4 0,-3-6 0,4-6 0,0 4 0,4 1 0</inkml:trace>
  <inkml:trace contextRef="#ctx0" brushRef="#br0" timeOffset="43549">12617 2302 24575,'-27'19'0,"-8"10"0,2 8 0,4-3 0,-3 13 0,14-15 0,-5 7 0,3-2 0,-3-8 0,5 2 0,-1-11 0,11-7 0,5-8 0,1 1 0,4-1 0,4-2 0,14-1 0,14-2 0,1 0 0,3 0 0,0 0 0,3 0 0,17 1 0,2-2 0,-3-4 0,0-1 0,9 0 0,-3-1-363,-21 1 1,-3-2 362,3 0 0,-7 2 0,-17 5 0,5-4 0,3-10 0,-14 12 0,11-12 0,-18 15 725,1-3-725,1 0 0,-1 0 0,-5 1 0,-17-2 0,7 3 0,-8-4 0</inkml:trace>
  <inkml:trace contextRef="#ctx0" brushRef="#br0" timeOffset="44071">12834 2365 24575,'-5'38'0,"-1"1"0,1-2 0,0-1 0,-1 20 0,-9 0 0,12-8 0,-7-10 0,10 14 0,0-18 0,0 5 0,0 0 0,0-3 0,0 24 0,6-35 0,0-10 0,6-14 0,3-25 0,-7 11 0,1-4 0</inkml:trace>
  <inkml:trace contextRef="#ctx0" brushRef="#br0" timeOffset="45203">15965 2248 24575,'13'-25'0,"19"-28"0,0 8 0,4-5 0,0-2 0,0-1 0,0 6 0,-2 3 0,-14 14 0,-2 4 0,7-3 0,-16 18 0,2-4 0,-1 2 0,2-3 0,-2 2 0,-1 2 0,-3 7 0,-1 4 0,-2 6 0,-1 33 0,-2-5 0,0 0 0,0 5 0,3 9 0,0 4 0,-3 11 0,1 1-810,2-4 1,0-1 809,-3-3 0,0-6 0,3-9 0,-3-3 0,6-21 0,-3 3 0,0-10 0,4 10 0,-7-12 1619,6 8-1619,-6-9 0,3-1 0,-3-3 0</inkml:trace>
  <inkml:trace contextRef="#ctx0" brushRef="#br0" timeOffset="46006">16985 1891 24575,'-12'0'0,"5"0"0,-23 15 0,20-9 0,-16 18 0,7 1 0,6-2 0,-4 10 0,0 5-607,4 16 607,1-15 0,-1 3-586,0 3 1,1-2 585,5-8 0,-1 0 0,-4 6 0,0 0-311,0 22 311,6-7 0,-4-20 0,6-1 0,-2-25 562,3 2-562,3-5 1187,2 2-1187,4-3 340,7-2-340,-1-4 0,7 0 0,-2 0 0,19 0 0,12 0 0,10 0-419,-23-2 0,1-1 419,30-4 0,-25 4 0,0-1 0,-7-1 0,0 0 0,3 4 0,-3 1 0,6-8 0,5 7 0,-15-7 0,-6 5 0,12-6 0,-21 3 838,8 1-838,-13 0 0,-4 5 0,2-8 0,-3 5 0,1-20 0,-4-8 0,-2 8 0,0-2 0</inkml:trace>
  <inkml:trace contextRef="#ctx0" brushRef="#br0" timeOffset="46506">17285 2115 24575,'-8'8'0,"-15"25"0,6 26 0,1-9 0,1 5 0,5 7 0,1 0-885,0-9 1,0-1 884,5-6 0,2-4 0,-3 14 69,5 8-69,0-14 0,0 12 0,0-22 0,0-2 0,0-9 0,0-13 0,0 3 1316,0-7-1316,4 3 384,-2-7-384,14-6 0,11-11 0,-9 3 0,7-4 0</inkml:trace>
  <inkml:trace contextRef="#ctx0" brushRef="#br0" timeOffset="47759">18940 2062 24575,'5'0'0,"3"0"0,-2 0 0,4 0 0,15-9 0,11-8 0,18-21 0,-15 7 0,4-3 0,-8 7 0,2-1 0,-2 0-932,8-10 1,0 0 931,12-4 0,-6 3 0,-9-1 0,-5 6 0,-20 18 0,-5 15 0,7 29 0,-7 32 0,-1-28 0,-1 2-290,-7 7 0,-1-1 290,16 24 0,-13-6 0,13 6 0,-11-16 0,1 14 1805,-1-28-1805,-5 10 0,0-24 0,2-6 0,-1-2 0,1-4 638,-2 0-638,0 1 0,5 1 0,-4-2 0,6 0 0,-6 2 0,1-6 0,-2 1 0</inkml:trace>
  <inkml:trace contextRef="#ctx0" brushRef="#br0" timeOffset="49551">20331 1567 24575,'-2'-6'0,"-3"3"0,-1 1 0,-2 2 0,-4 3 0,4-2 0,-18 6 0,14-1 0,-15 2 0,17 0 0,-2-4 0,-2 7 0,-6-4 0,-9 14 0,5-6 0,3 2 0,10-4 0,3-2 0,-7 8 0,9-9 0,-7 6 0,11-8 0,1-3 0,-4 10 0,4-6 0,-8 11 0,10 1 0,-7 3 0,14 4 0,-4-7 0,10 2 0,-5-14 0,3 0 0,-2-6 0,3-3 0,-4 3 0,10 0 0,-12-3 0,5 3 0,-6-3 0,1 0 0,-1 0 0,2 0 0,-3 0 0,3 0 0,0-2 0,6-6 0,2-6 0,0-5 0,2-15 0,-1 5 0,-6-1 0,2-2 0,-10 20 0,10-22 0,-11 25 0,9-14 0,-11 17 0,3-2 0,-3 3 0,0-5 0,0 3 0,0 8 0,-5 16 0,4 13 0,-3 9 0,4-9 0,0 14 0,0 5 0,2 7 0,-1 1 0,4-17 0,-2-4 0,1-7 0,5-3 0,-8-10 0,8-4 0,-9-7 0,2 3 0,-2-2 0,0 2 0,0-3 0,3 7 0,-2-5 0,2 5 0,-3-4 0,-7-2 0,-6 1 0,-7-1 0,4-2 0,-3 2 0,-2-1 0,5 1 0,-7-1 0,15 0 0,-1-2 0,-1 0 0,4-1 0,-2-2 0,-2 2 0,3-1 0,0 1 0,4-2 0</inkml:trace>
  <inkml:trace contextRef="#ctx0" brushRef="#br0" timeOffset="55162">8907 1803 24575,'-3'5'0,"-2"3"0,4 20 0,-1 0 0,2 19 0,0-1 0,0 2 0,0-12 0,-10 15 0,7-31 0,-7 29 0,10-23 0,0 1 0,0-13 0,0-6 0,3-7 0,-3-2 0,3-12 0,-3-3 0,0-20 0,0-29 0,0 30 0,0-2 0,0-6 0,0 2 0,0-9 0,0 16 0,0 18 0,0 6 0,0 1 0,0 1 0,0 1 0,0 1 0,0-2 0,-3 2 0,0 3 0,-17-3 0,11 4 0,-25-2 0,10-4 0,-22 6 0,-3-12 0,8 10 0,-6 1 0,-11-3 0,-5 0-1193,6 4 0,-3 0 1,1 0 1192,7 0 0,1 0 0,0 0 0,-2 2 0,0 0 0,1 0 0,-2 0 0,1 0 0,1 0 0,-12 0 0,-1 0-299,10 0 1,-2 0 0,0 0 298,0 0 0,0 0 0,3 0 0,-7 0 0,0 0-554,12 0 1,-3 0-1,5 0 554,0 0 0,2 0 0,-5 0 0,1 0-583,2 0 0,0 0 583,-7 0 0,0 0 0,7 0 0,1 0 0,-8 0 0,0 0 0,9 0 0,-4 0 0,-5 0 0,-5 0 0,0 0 633,9 0 1,1 0-1,-2 0-633,1 0 0,-3 0 0,0 0 0,1 0 0,-7 0 0,2 0 0,0 0 0,-1 1 0,0 1 0,1 1 0,0 2 0,1 2 0,1-1 0,7-2 0,1-2 0,2 2 0,-16 5 0,5-1 0,14-5 0,2-1 0,4-1 0,-1 0 0,-4 1 0,0 1 0,7-3 0,0 0 225,-6 0 1,1 0-226,-19 5 0,2-4 0,9 4 0,-7 6 0,4-3 1797,2 4-1797,10-9 0,-1-1 1534,-24-2-1534,16 1 0,-1 2 556,6-1 1,0 2-557,-5 3 0,1 1 0,6-1 0,1-1-164,-3 3 1,1-1 163,5-5 0,0 0 0,-22 2-114,22-5 1,1 0 113,-3 0 0,-21 5 0,31-4 0,-26 9 0,14-4 0,-7 4 823,17-5-823,-14 4 0,-21-2 0,10-1 0,-8-1 236,10 6-236,21-9 0,-32 9 0,30-11 0,-1 3 0,11-3 0,8 3 0,-21 2 0,5 0 0,-6 4 0,13-4 0,-2 3 0,1-7 0,-25 5 0,15-3 0,-1 0 0,14-1 0,9-2 0,-3 5 0,7-4 0,-1 4 0,-1-8 0,2 5 0,0-2 0,8 14 0,2 5 0,0 1 0,0 4 0,-5-12 0,1 7 0,-2-9 0,1 4 0,4-8 0,-1 2 0,-1 0 0,3 0 0,-5 0 0,2 0 0,0-5 0,1-1 0</inkml:trace>
  <inkml:trace contextRef="#ctx0" brushRef="#br0" timeOffset="58007">8825 4019 24575,'0'-8'0,"0"0"0,0 2 0,2-1 0,3-2 0,8 0 0,-1 3 0,15-1 0,-9 6 0,11-3 0,-13 4 0,-1 0 0,0 0 0,6 0 0,-4 0 0,1 0 0,-4 3 0,-7-2 0,8 6 0,-12-3 0,2 4 0,-5 4 0,0-3 0,0 15 0,0-2 0,0 30 0,0 0 0,-1-15 0,-2 1 0,-3-1 0,0-3 0,-1 10 0,-9 7 0,12-36 0,-1 7 0,0-7 0,4-7 0,-6 3 0,3-3 0,-5 14 0,5 2 0,0 0 0,1 5 0,2-19 0,-2 7 0,5-9 0,6 3 0,-2-8 0,7 2 0,-7-5 0,4 2 0,-2-1 0,3 1 0,4-2 0,-5 0 0,2 0 0,-5-2 0,2-1 0,-1-3 0,0 1 0,4-8 0,-5 6 0,4-12 0,-9 9 0,-2-9 0,0 7 0,0-8 0,-9-4 0,5 8 0,-8-11 0,5 14 0,-1-4 0,1 2 0,-3 4 0,-7-7 0,7 7 0,-16-15 0,7 8 0,-6-1 0,8 3 0,-12 1 0,-5 6 0,3-3 0,2 5 0,16 6 0,4-6 0,-2 6 0,1-6 0,4 4 0,-7-3 0,4-2 0,1 2 0,3-2 0,5-6 0,0-5 0,0-4 0,2 0 0,2 5 0,1 6 0,-1 0 0,1 4 0,-2 0 0,2-1 0,0-1 0,1 4 0,-1-4 0,1-3 0,-3 6 0,0-2 0</inkml:trace>
  <inkml:trace contextRef="#ctx0" brushRef="#br0" timeOffset="59458">1934 4625 24575,'12'-10'0,"18"-18"0,-6 6 0,2-3 0,8-11 0,0-1 0,-9 12 0,-2 0 0,4-4 0,-5 3 0,-10 9 0,3 0 0,-12 7 0,0 9 0,-3 62 0,0-17 0,0 4 0,0 17 0,0 3-861,0-8 1,0-2 860,0-12 0,0-2 0,0 21 0,0-9 0,0-18 0,0-13 0,2-13 0,3-6 0,-1-4 0,1-2 0</inkml:trace>
  <inkml:trace contextRef="#ctx0" brushRef="#br0" timeOffset="60679">2651 4425 24575,'0'-5'0,"10"-5"0,-3 5 0,13-2 0,-11 7 0,3 0 0,-6 0 0,1 0 0,-1 0 0,9 5 0,-3 3 0,2 13 0,-6 11 0,-5 4 0,-3-5 0,-9 6 0,5-26 0,-9 17 0,7-21 0,-2 8 0,2-9 0,-2 1 0,2-1 0,-9 9 0,7-7 0,2 17 0,55 0 0,5 4 0,-20-14 0,0 0 0,19 7 0,-31-11 0,2 4 0,-11-9 0,-5 2 0,4 1 0,-5 0 0,5 0 0,9 14 0,-15-9 0,12 10 0,-18-9 0,-6 6 0,-14-1 0,4-4 0,-16 6 0,22-19 0,-13 13 0,16-16 0,-8 3 0,7-3 0,-3 0 0,-4 0 0,5 0 0,-2 0 0,-5 0 0,-7 0 0,-4 0 0,5 0 0,14 0 0,6 0 0</inkml:trace>
  <inkml:trace contextRef="#ctx0" brushRef="#br0" timeOffset="62064">5123 4086 24575,'10'-3'0,"-1"1"0,8 2 0,-1 0 0,5 0 0,40 5 0,-27-2 0,3 0 0,15 3 0,0 0 0,-14-2 0,-2 1 0,0 0 0,-5 0 0,-9 2 0,0 0 0,-11 13 0,0 3 0,0 16 0,3 23 0,-10-18 0,-1 4 0,0 14 0,1-1-500,-1-15 1,-1-1 499,-1 3 0,-2-4-119,1 5 119,0 2 0,0-4 0,0-19 0,0-11 0,0 2 993,-5-7-993,4 3 125,-6-4-125,4-3 0,-15 17 0,10-15 0,-17 10 0,18-17 0,-8-3 0,0-3 0,5-2 0,-5-6 0,12 2 0,1-4 0,2 5 0,0-3 0,0-4 0,0-1 0,-9-13 0,7-18 0,-6 19 0,8-9 0,2 29 0,6-3 0,6-5 0,24-15 0,1 10 0,17-11 0,-10 18 0,-17 2 0,-9 7 0,-17 3 0</inkml:trace>
  <inkml:trace contextRef="#ctx0" brushRef="#br0" timeOffset="63385">12709 3814 24575,'-6'-3'0,"-6"7"0,-7 17 0,-3 7 0,-15 16 0,14 3 0,-15-1 0,20 1 0,-11-10 0,16-8 0,-5-5 0,7-8 0,4-3 0,-6 0 0,7-2 0,-4 5 0,7-2 0,0-4 0,3-2 0,3 0 0,43 14 0,1-8 0,-12 0 0,1 0 0,27-7 0,-13 4 0,7-10 0,-10 2 0,-4-3 0,-21-2 0,-4 1 0,-8-4 0,-4 5 0,1-3 0,-1 1 0,-1-1 0,-2-3 0,-1-1 0,-6-14 0,-2 7 0,1-4 0,0 13 0</inkml:trace>
  <inkml:trace contextRef="#ctx0" brushRef="#br0" timeOffset="63969">12790 4108 24575,'-8'0'0,"-1"0"0,-2 0 0,3 0 0,-7 0 0,6 5 0,-1-2 0,5 21 0,5 9 0,0 2 0,0 4 0,0 9 0,0 0 0,0 1 0,0-1-478,0 3 1,0-3 477,0 18 0,0-3 0,0-23 0,0-8 0,0-17 0,2-6 0,3-6 0,4-4 238,9-15 1,-10 11 0,5-8 0</inkml:trace>
  <inkml:trace contextRef="#ctx0" brushRef="#br0" timeOffset="65190">16113 3979 24575,'5'0'0,"5"-7"0,-2-13 0,21-26 0,-16 6 0,14-3 0,-7 15 0,-10 18 0,6-6 0,-9 8 0,-1 2 0,6-8 0,-6 6 0,3-4 0,-4 7 0,1-1 0,-1 3 0,2 18 0,-3 30 0,0 15-433,-4-20 1,0 1 432,0 25 0,0-30 0,0 0-3,0-2 1,0-1 2,0 13 0,0-2 0,0-32 0,0 7 0,3 0 864,0-2-864,3-2 6,-1-8-6,1-4 0,14-9 0,-8-5 0,29-27 0,-1-7 0,-11 10 0,0 6 0</inkml:trace>
  <inkml:trace contextRef="#ctx0" brushRef="#br0" timeOffset="65992">16955 3775 24575,'-24'36'0,"8"-3"0,-2-5 0,-2 0 0,1 21 0,-3-8 0,-1 1 0,-1 17 0,0 1 0,12-32 0,11-20 0,4 0 0,3-5 0,24 0 0,19-3 0,-16 0 0,2 0-410,10 0 1,0 0 409,-12 0 0,2 0 0,8-5 0,5-2 0,-3 0 0,-2 2 0,2 0 0,8-3 0,6-1 0,-6 2 0,-10 3 0,-4 1 0,4-2 0,-5 1 0,-6 4 0,-5-8 0,-20 2 0,-41-20 0,19 16 0,-34-10 0</inkml:trace>
  <inkml:trace contextRef="#ctx0" brushRef="#br0" timeOffset="66529">17249 3895 24575,'-11'2'0,"5"8"0,1 19 0,5 12 0,0 1 0,0 4 0,0 2 0,0 1 0,0 8 0,0 0 0,0-7 0,0-2 0,0-5 0,0-3 0,3 8 0,-3-7 0,5-28 0,-5-3 0,5-4 0,5-1 0,-1-2 0,2-3 0,-7 0 0</inkml:trace>
  <inkml:trace contextRef="#ctx0" brushRef="#br0" timeOffset="67595">19527 3548 24575,'21'0'0,"36"-25"0,-14 5 0,4-4 0,-7 1 0,2-2 0,1 0-1472,-2 0 0,1 1 0,-1 0 1472,13-8 0,-3 3 0,-16 11 0,-3 1 1354,12-4-1354,-30 19 720,-4 42-720,-8-6 0,-2 5 0,0 21 0,0 2 0,0-12 0,0-2-334,0 2 0,0-3 334,0 9 0,0 8 0,0-14 2256,0 4-2256,0-28 0,3 1 0,-2-18 0,4 3 0,-4-4 188,3-2 1,-3-1-1,1-2 1</inkml:trace>
  <inkml:trace contextRef="#ctx0" brushRef="#br0" timeOffset="69856">20724 3282 24575,'-7'3'0,"3"2"0,-16-5 0,8 5 0,-7-1 0,9-1 0,-19 15 0,16-12 0,-17 12 0,21-15 0,-10 7 0,9-7 0,-3 6 0,1-3 0,0 4 0,-2-1 0,4 9 0,1-2 0,6-2 0,0-2 0,3 0 0,0-5 0,0 5 0,0-4 0,0-2 0,0 2 0,5 0 0,1 0 0,4 0 0,1-2 0,-3-4 0,7-2 0,-3 0 0,2 0 0,-4 0 0,-5-2 0,3-1 0,-2 0 0,2-2 0,-3 2 0,0-5 0,7 1 0,-5-1 0,5 2 0,-4-2 0,-2 2 0,9-9 0,-5 6 0,0-11 0,-3 8 0,-6-4 0,4 8 0,-2 0 0,2 3 0,-2-3 0,-1 7 0,3 23 0,-4-4 0,8 35 0,-8-29 0,10 13 0,-9-17 0,7 0 0,-9-3 0,3-5 0,-3 3 0,3-1 0,0 11 0,5-4 0,-1 1 0,1-6 0,-5 0 0,1-4 0,-3 0 0,1-6 0,-2 2 0,5 0 0,-4-2 0,4 1 0,-5-1 0,0-1 0,0 5 0,0-3 0,0 3 0,0-2 0,-2-3 0,-1 3 0,-3-2 0,-2 1 0,2-1 0,-1 2 0,1-3 0,1-2 0,-3 2 0,2-5 0,-11 3 0,0-3 0,-2 2 0,4 1 0,4 2 0,5 1 0,1-3 0,3-1 0</inkml:trace>
  <inkml:trace contextRef="#ctx0" brushRef="#br0" timeOffset="71674">12827 3672 24575,'0'0'0</inkml:trace>
  <inkml:trace contextRef="#ctx0" brushRef="#br0" timeOffset="79377">16694 3299 24575,'-6'15'0,"2"9"0,4-6 0,0 34 0,0-12 0,0 17 0,0-10 0,0-16 0,0 5 0,4-6 0,-3-4 0,6-3 0,-7-14 0,5-2 0,-2-6 0,0 1 0,-1-5 0</inkml:trace>
  <inkml:trace contextRef="#ctx0" brushRef="#br0" timeOffset="82152">16693 3325 24575,'-6'-3'0,"-1"1"0,-2 2 0,1 0 0,-2 0 0,1 0 0,-6 0 0,-1-3 0,-5 2 0,-15-2 0,3 3 0,-5 0 0,-6 0 0,-13 0 0,-5 0 0,22 0 0,-3 0 0,-3 0 0,0 0 0,6 0 0,-1 0-616,-8 0 1,-1 0 615,9 0 0,1 0 0,6 0 0,0 0 0,-10 0 0,0 0 0,10 0 0,0 0-286,-3 0 0,0 0 286,1 0 0,1 0 0,-23-5 0,2 3 0,2-3 0,5 5 0,-7 0 0,0 0 0,22 0 0,-4 0-87,-6 7 1,-4 1 86,-15-3 0,-3 0 0,3 5 0,0 1 0,18-5 0,-1-1 0,1 0 0,-11 2 0,0-1 0,-4-1 0,0 1 0,11-1 0,2 0-602,1-2 0,1 1 602,0 4 0,2 2 0,9-3 0,-2 0 0,-16 0 0,-1-1 0,10 0 0,0 0 0,-7-3 0,0 1 0,4-1 0,1 1 0,-1 5 0,0-1 0,0-3 0,0-1 0,1 5 0,-1 1 0,3-2 0,-1 1 0,-2-1 125,-1-3 1,0 0 0,-1 1-126,-8 3 0,0 2 0,0-2 0,6-2 0,1-1 0,0 0 0,4-2 0,0 1 0,0-1 0,-21 4 0,2-1 0,10-3 0,1-1-479,-5 2 1,2 3 478,14 1 0,0 0 0,-3-1 0,-1-1 0,-4-1 0,0 1 0,7-1 0,0-1 0,-1-2 0,-1 1 0,-5 5 0,2 1-341,12-3 0,0 0 341,-12 0 0,1-1 0,9-2 0,2-3 0,-6 0 0,0-2 0,-2 1 0,-4 0 0,4 0 0,-3 0 0,-2 0 0,-8 0 0,-3 0 0,0 0-520,2 0 0,0 0 0,0 0 520,1 0 0,1 0 0,1 0 0,1 0 0,0 0 0,5 0-374,1 0 1,0 0 373,2 0 0,-2 0 0,4 0 0,9 0 0,2 0 438,-7 0 0,1 0-438,-19 0 0,-6 0 0,0 0 0,-2 0 0,0 0-123,27 0 1,-2 0 122,4 0 0,-1 0 0,-4 0 0,0 0 0,-7 0 0,0 0 0,10 0 0,1 0 0,-6 0 0,-2 0 1321,-7 0 0,-1 0-1321,6 0 0,-3 0 0,7 0 0,-2 0 0,1 0 0,-13 0 0,1 0 0,-3 0 0,1 0 0,2 0 0,1 0 307,8 0 1,1 0-308,5 0 0,2 0 0,-24 0 154,16 0-154,-7 0 0,15 0 0,-14 0 0,22 0 0,-2 0 0,0 0 0,-10 0 0,6 0 0,-4 0 0,-6 0 0,-3 0 0,-6 0 0,-1 0 0,1 0 0,-2 0 0,13 2 0,-2 0 0,3-1 0,-10 0 0,2 0 0,-13 1 0,2 1 0,15-3 0,3 0 198,0 0 1,3 0-199,-23 0 0,29 0 0,0 0 0,1 0 0,-1 0 0,0 0 0,0 0 0,-29 0 0,30 0 0,0 0 0,-22 0 0,-5 0 0,-1 0 0,6 0 0,-6 0 6,28 0 0,-1 0-6,-9 0 0,-1 0 0,6 0 0,0 0 542,-10 0 0,-2 0-542,6 0 0,1 0 0,2 0 0,0 0-276,-6 0 1,2 0 275,-18 0 0,26 2 0,0 1 0,-20-1 0,20 1 0,0 0 0,-18-3 0,-6 0 0,1 0 0,5 0 0,-6 0 0,0 10 0,6-2 0,18-2 0,0 0 0,7-3 0,-2-1 439,-17-2 0,-2 0-439,5 3 0,1-1 0,-12-1 0,0-1 0,4 3 0,0-1 0,-5-1 0,2-2-443,13 1 0,3 0 443,1 0 0,3 0 0,-23 0-480,12 5 480,-14-4 0,8 4 0,0-5 0,0 0 0,8 0 0,-6 10 0,5-7 0,-7 17 0,8-18 412,12 3 1,1 0-413,-11-5 0,3 0 0,-2 0 0,-14 5 0,26 0 0,0 0 0,-18 2 902,5 6-902,18-12 526,-15 4-526,29-5 0,-14 0 0,19 0 0,-3 0 0,4 0 0,2 0 0,-5 0 0,-1 0 0,2 0 0,-2 0 0,7 0 0,-1 0 0,1 0 0,-1 0 0,1 0 0,-3 0 0,2 0 0,-2 0 0,3 0 0,-3 0 0,0-2 0,-1 1 0,-1-1 0,4 4 0,-2 1 0,3 3 0,-1-1 0,3 0 0,-4 3 0,3 0 0,-1 1 0,0 1 0,1 3 0,-2 3 0,0-3 0,0 2 0,3-9 0,0 4 0,3-7 0,0 2 0</inkml:trace>
  <inkml:trace contextRef="#ctx0" brushRef="#br0" timeOffset="84191">2108 6788 24575,'0'-37'0,"16"-12"0,-8 18 0,12-9 0,-14 28 0,2-16 0,3 2 0,9-20 0,-1-10-643,3-2 643,-10 26 0,-2 0 0,3-24 0,0 20 0,-5-4 0,1 14 0,-5-3 0,2 4 0,-4 9 643,-1 13-643,-3 20 0,-3 25 0,-5 14 0,5-11 0,0 0 0,2-8 0,0-1 0,1-2 0,-1-1 0,-7 28 0,8-36 0,-8 19 0,7-22 0,2 7 0,-2-13 0,3 3 0,-4 5 0,3-8 0,-4 6 0,3-11 0,1 5 0,-1-1 0,2-2 0,0-3 0,0-4 0,0 1 0,0-4 0,0 0 0</inkml:trace>
  <inkml:trace contextRef="#ctx0" brushRef="#br0" timeOffset="84993">2659 6202 24575,'3'7'0,"-1"2"0,-2 22 0,-10 4 0,3 21 0,-14 0-1066,8 0 1066,7-19 0,1-2 0,-3 9 130,1-9 1,-2-2-131,0-9 0,-10 11 0,16-20 0,0-4 0,3 2 805,0-7-805,0 4 0,3-5 0,6-2 0,5 0 0,19-3 0,7 0 0,13 0 0,-13 1 0,0-2 0,15-8 0,-16 9 0,0-2 0,11-14 0,-2 10 0,-6-11 0,-20 8 0,-1-3 0,-11 4 0,5 1 0,-4 0 0,-1 1 0,1 3 0,-3-2 0,0 2 0,-5 0 0,-1 1 0</inkml:trace>
  <inkml:trace contextRef="#ctx0" brushRef="#br0" timeOffset="85530">2836 6446 24575,'0'12'0,"0"9"0,0 25 0,0 12-1188,5 8 1188,-4-2 0,4-16 388,-5 15-388,13-4 0,-10-21 0,1 1 0,6-4 0,-1-3 0,-4 13 197,0-10-197,-5-25 0,5 2 0,-4-9 0,4-1 0</inkml:trace>
  <inkml:trace contextRef="#ctx0" brushRef="#br0" timeOffset="86748">16269 5601 24575,'37'-15'0,"-9"5"0,14-21 0,-23 16 0,15-14 0,-13 8 0,-1 0 0,-1 3 0,-11 12 0,0-2 0,-3 8 0,4 9 0,-5 19 0,12 22 0,-12-14 0,0 2-633,5-1 0,0 1 633,-5 10 0,-1 2 0,3-3 0,0-1 0,-5 5 0,-1 0 0,3-5 0,0 0 0,-2-5 0,-2-1 0,1 18 0,0-12 0,0-18 0,0-14 0,3-2 0,2-9 1266,14-25-1266,11-12 0,-11-2 0,0 0 0,7-2 0,-9-3 0</inkml:trace>
  <inkml:trace contextRef="#ctx0" brushRef="#br0" timeOffset="87921">16944 5571 24575,'6'-6'0,"-1"1"0,3-3 0,0 4 0,23-5 0,5-3 0,20 0 0,0 1 0,-8 1 0,-14 9 0,-11-3 0,-15 4 0,0 0 0,-3 14 0,-2 23 0,-5 3 0,-8-7 0,-3-1 0,1-3 0,-25 24 0,27-33 0,-8 12 0,10-17 0,2-6 0,0-2 0,4-1 0,-1 6 0,5-5 0,0 5 0,18-9 0,-1 5 0,9 0 0,8 4 0,-4 0 0,15 2 0,-21-5 0,-3 5 0,-13-8 0,-1 2 0,-2-3 0,-1 0 0,-3 8 0,5 10 0,-6 25 0,4 0 0,-15 10 0,-9-14 0,3-17 0,-14 5 0,21-22 0,-8 6 0,8-9 0,2-1 0,-1 2 0,1-3 0,1 1 0,-7 3 0,-2-5 0,-3 4 0,2-7 0,7 1 0,0-2 0,3 0 0,-3 5 0,4-4 0,-1 4 0</inkml:trace>
  <inkml:trace contextRef="#ctx0" brushRef="#br0" timeOffset="90776">5357 5961 24575,'5'-2'0,"3"1"0,9-7 0,-6 4 0,8-3 0,-6-2 0,-2 8 0,9-11 0,-8 10 0,24-11 0,-3 11 0,1-8 0,-9 9 0,-17-1 0,-3 2 0,3 0 0,-2 0 0,-1 0 0,0 0 0,1 0 0,-1 0 0,3 5 0,-3 5 0,7 16 0,0 22 0,-4-4 0,0 19 0,-8-15 0,0 8 0,0 0 0,0 0 0,0-1 0,0 1 0,0-8 0,0 6 0,0-26 0,-5 23 0,4-31 0,-4 12 0,-2-12 0,0-2 0,-2-3 0,-5 1 0,8-12 0,-7 1 0,7-5 0,-2 0 0,-4 0 0,5 0 0,-5 0 0,0 0 0,2-5 0,-5 1 0,4-4 0,3 3 0,0 0 0,5-6 0,0 2 0,3-8 0,0 1 0,3-1 0,2 2 0,3 4 0,11-8 0,-9 9 0,19-23 0,-17 16 0,10-14 0,-1 7 0,-10 6 0,18-15 0,-17 14 0,7-13 0,-8 15 0,-3 2 0,1 6 0,-2 1 0,-1 3 0,1-3 0,-1 5 0,2-2 0,0 2 0,4 3 0,-4-3 0,1 3 0</inkml:trace>
  <inkml:trace contextRef="#ctx0" brushRef="#br0" timeOffset="92832">9128 5707 24575,'7'0'0,"-1"0"0,2 0 0,-3 0 0,3 5 0,-2 3 0,-1 3 0,-2 7 0,-3-9 0,0 5 0,0-1 0,4 11 0,-3-6 0,3 17 0,-4-8 0,0 3 0,0 6 0,-4-6 0,-1 9 0,-4-9 0,-6 14 0,5-24 0,-4 10 0,-1 4 0,-3 14 0,3-14 0,-1 0 0,0 12 0,-1-15 0,9-17 0,0-1 0,5 2 0,1-3 0,2 7 0,-3-3 0,2 5 0,-2-7 0,3-2 0,2-7 0,1-2 0,2-1 0,12-4 0,8-5 0,12 0 0,-8-3 0,-7 4 0,-12-2 0,-6 2 0,0-9 0,-4 8 0,3-7 0,-3 5 0,3 1 0,-3 0 0,0 2 0,0-6 0,0 3 0,0-19 0,0 10 0,0-6 0,0 4 0,-13 1 0,-1-8 0,-7 9 0,7 1 0,6 11 0,0-2 0,0 0 0,-4-7 0,0 3 0,0-3 0,1 4 0,2-4 0,-1 3 0,-9-18 0,4 11 0,-4-6 0,10 13 0,3 0 0,3 5 0,0-6 0,3 6 0,0 1 0,0-2 0,0 2 0,5-8 0,-1 4 0,2-6 0,-1 6 0,1-3 0,0 4 0,4-6 0,7-8 0,-6 8 0,8-11 0,-1 7 0,-8 7 0,4-2 0,-9 9 0</inkml:trace>
  <inkml:trace contextRef="#ctx0" brushRef="#br0" timeOffset="94352">12833 5703 24575,'-20'4'0,"5"14"0,-19 16 0,11 22 0,3-20 0,-2 3 0,-2 14 0,-2 3 0,-7 0 0,-3-1 0,4 1 0,1-3 0,6-17 0,2-4 0,-5 5 0,18-24 0,3-6 0,1-1 0,15-1 0,41-2 0,-8-1 0,5-2 0,14 1 0,2-2 0,0 1 0,-4 0 0,-21 0 0,-3 0 0,25 0 0,-49 0 0,16 0 0,-20 0 0,7-2 0,-5 1 0,1-3 0,13 3 0,-9-1 0,9-1 0,-8 3 0,1-3 0,0 1 0,0 1 0,-1-7 0,-4 6 0,5-6 0,-10 5 0,-2-5 0,-4 2 0,-5-5 0,4 8 0,-4-2 0</inkml:trace>
  <inkml:trace contextRef="#ctx0" brushRef="#br0" timeOffset="95020">12915 6061 24575,'-3'12'0,"0"17"0,3 11 0,0 3 0,0 3 0,0-6 0,0 1 0,0 14 0,0 0 0,0-17 0,0-2 0,0 28 0,0-33 0,0-3 0,3-16 0,-3 1 0,3-5 0,-3-3 0,2 0 0,2 7 0,4-2 0,-4 5 0,3-7 0,-6-2 0,1-4 0</inkml:trace>
  <inkml:trace contextRef="#ctx0" brushRef="#br0" timeOffset="96323">20031 5869 24575,'4'-25'0,"4"8"0,3-17 0,2-2 0,11-12 0,-9 6 0,5 6 0,1 2 0,-1-1 0,12-13 0,-16 19 0,4 5 0,-2-5 0,3 2 0,2-5 0,-9 15 0,8-14 0,-13 17 0,6-13 0,-2 8 0,2 0 0,-5 3 0,1 17 0,-11 4 0,3 30 0,-3 1 0,0 20 0,0-13 0,0 3 0,0 5 0,0 3 0,2 0 0,1-1 0,1 1 0,1-6 0,2-3 0,0-14 0,-5-21 0,-1-4 0,4 2 0,-5-3 0,5 1 0,-5-3 0,3-1 0</inkml:trace>
  <inkml:trace contextRef="#ctx0" brushRef="#br0" timeOffset="98697">21110 5262 24575,'-3'-8'0,"0"5"0,-2-5 0,-1 5 0,1 0 0,-3 1 0,2 2 0,-7 0 0,-1 0 0,-2 0 0,-1 2 0,0 2 0,5-1 0,-16 4 0,10 0 0,-6 2 0,5 3 0,7-5 0,-3 4 0,4-5 0,0 4 0,2-4 0,-1 4 0,4-4 0,-2 2 0,3-3 0,-5 3 0,1 3 0,-9 13 0,7 7 0,0 1 0,5-5 0,5-8 0,-1-9 0,2 2 0,3 0 0,0-3 0,3 4 0,-1-5 0,3-1 0,0-1 0,1 0 0,-2-4 0,1-2 0,3 0 0,9 0 0,0 0 0,1 0 0,-2-3 0,5 2 0,-8-4 0,4 4 0,-15-4 0,1 2 0,3-9 0,-3 5 0,6-17 0,1 9 0,-3-9 0,8 6 0,-14 6 0,5-1 0,-6 5 0,5-15 0,-3 11 0,3-8 0,-6 13 0,3 1 0,-2-5 0,0 5 0,3-8 0,-3 4 0,3-5 0,-3 7 0,1 0 0,-3 14 0,4-1 0,-5 22 0,9-9 0,-8 6 0,5 3 0,-6-13 0,0 13 0,0-15 0,0 25 0,0-8 0,5 24 0,-4-18 0,3-6 0,-4-9 0,0-11 0,0 1 0,0-2 0,0-3 0,0 3 0,-3 4 0,2-5 0,-2 5 0,3-2 0,0 2 0,-3 6 0,2-6 0,-5 9 0,5-14 0,-5 15 0,5-13 0,-4 6 0,2-7 0,-3 3 0,1-6 0,2 6 0,-4-1 0,3-1 0,-4-1 0,-2-6 0,3-2 0,-9 6 0,8-4 0,-4 4 0,7-6 0,-1 0 0,-6 0 0,5 0 0,-5 0 0,4 0 0,0 0 0,-1 0 0,-10 0 0,-6 0 0,-1 0 0,2 0 0,9 0 0,8 0 0,-3 0 0,5 0 0,2 0 0,0 0 0</inkml:trace>
  <inkml:trace contextRef="#ctx0" brushRef="#br0" timeOffset="101423">20679 4803 24575,'0'24'0,"3"11"0,-2-1 0,6 11 0,-2-14 0,4-1 0,-4-1 0,-2-9 0,-3-6 0,0-2 0,2-7 0,1 0 0,0 1 0,2 2 0,-2 2 0,2-1 0,-2-6 0,-1-2 0,-2-6 0</inkml:trace>
  <inkml:trace contextRef="#ctx0" brushRef="#br0" timeOffset="104428">20625 4805 24575,'-10'-5'0,"-6"4"0,5-4 0,-9 5 0,-9 0 0,-12 0 0,-4 0 0,-3 0 0,11 0 0,-4 0 0,-2 0 0,-4 0 0,3 0 0,-4 0 0,3 0-759,-10 0 0,3 0 759,-3 0 0,3 0 0,-14 0-358,30 0 1,1 0 357,-23 0 0,18 0 0,0 0 0,6 0 0,0 0 0,-10 0 0,-2 0-578,1 0 0,-1 0 578,3 0 0,0 0 0,-10 0 0,1 0 0,8 0 0,2 0 0,-3 0 0,-2 0 0,3 0 0,-3-1 0,0 2 0,0 0 0,-1 2 0,-2-1 0,-13 0 0,-3 0 0,2 1 0,12 1 0,2 0 0,1 1 0,2 1 0,0 1 0,1-1 0,1 1 0,0 0 0,1 0 0,-19 4 0,0 0-572,17-2 1,0 0-1,1-2 572,-5-2 0,1-1 0,0 5 0,0 0 0,-5-4 0,-1-2 0,-6 1 0,0 0 0,1 2 0,0 0 0,-2 1 0,1 0 0,5 1 0,0-1 0,-3 1 0,-1-2 0,-3-2 0,0-1-431,-1 3 1,1 1 430,3-6 0,-2 1 0,6 5 0,-3 3 0,0-2-196,5-4 0,1-2 0,-3 1 196,3 1 0,-4 1 0,-1 1 0,1-1 0,0-2 0,0 1 0,0-1 0,-1 0-613,-2 2 1,-1 0 0,1 0 0,2 0 612,-9 0 0,1 0 0,3 0 0,2 0 0,2-1 0,2 0-163,11 1 0,1 0 0,1-2 163,-2-2 0,0-1 0,0 1 0,0 1 0,0 0 0,1 0 0,-1-1 0,1-2 0,0 1 0,-19 0 0,1 0 128,-2 2 1,2 2-129,11 5 0,1 0 0,-7-3 0,2-1 0,10 3 0,-2 0 0,-4-6 0,-6-3 0,2 0 0,-10 1 0,0 0-245,13 0 1,-1 0-1,1 0 245,-10 0 0,3 0 0,5 0 0,-2 0 780,3 0 1,-3 0 0,0 0-781,3 0 0,0 0 0,-1 0 0,-8 0 0,-3 0 0,4 0 0,10 0 0,3 0 0,1 0 352,-17 0 1,4 0-353,10 0 0,2 0 0,3 0 0,0 0 0,-4 0 0,1 0 292,6 0 0,0 0-292,-5 0 0,-1 0 0,3 0 0,0 0 0,0 0 0,-2 0 0,-6 0 0,1 0 0,10 0 0,0 0 0,-10 0 0,0 0 0,14 0 0,1 0 0,-7 0 0,0 0 1121,9 0 1,-2 0-1122,-17 0 0,-4 0 0,2 0 0,-3 0-579,5 0 0,-4 0 0,2 0 579,11 0 0,1 0 0,1 0 0,-1 0 0,-1 0 0,3 0 145,-13 0 1,4 0-146,9 0 0,0 0 0,-2 0 0,1 0 0,3 0 0,0 0 0,-1 0 0,0 0 0,-3 0 0,-1 0 0,-4 0 0,0 0 0,7 0 0,0 0 0,-6 0 0,1 0 0,6 0 0,0 0 0,-3 0 0,-2 0 0,-3 0 0,1 0 0,2 0 0,0 0 0,-7 0 0,0 0 0,8 0 0,-1 0 0,2 0 0,-3 0 0,0 0 148,4 0 0,0 0 1,-2 0-149,-11 0 0,-1 0 0,-1 0 0,4 0 0,-1 0 0,2 0 0,0 0 0,1 0 0,2 0-659,-7 0 0,1 0 659,-1 0 0,4 0 0,-6 0 988,24 0 0,0 0-988,-28 0 603,24 0 0,-3 0-603,-12 0 0,-1 0 0,2 0 0,1 0-99,2 0 1,2 0 98,11 0 0,4 0 0,-22 0 799,20 0 0,-1 0-799,-1 0 0,-2 0 363,-10 0 1,-2 0-364,1 0 0,-2 0 0,-6 0 0,-2 0-843,16 0 0,-2 0 0,1 0 843,-16 0 0,0 0 0,-3 0 0,3 0-272,16 0 0,1 0 272,-4 0 0,0 0 0,6 0 0,0 0 0,-10 0 0,-1 0 0,7 0 0,0 0 0,-3 0 0,0 0 0,1 0 0,-1 0 0,-1 0 0,0 0 0,1 0 0,-2 0 0,-5 0 0,-1 0 0,7 0 0,-2 0 0,9 0 0,-2 0 0,2 0 0,-6 0 0,2 0 0,-3 0 0,4 0-646,-17 0 646,27 0 0,2 0 0,-17 4 0,14-1 0,-2 1 0,-2 1 0,1 1 0,-23 5 793,16-5 1,1 0-794,-3 4 0,-6-3 1243,2 3-1243,6-9 0,-8 14 0,0-8 0,8 5 0,-6-3 763,25-7-763,-26 8 0,16-3 0,6-2 0,-4 1 465,-1 1 0,-1-1-465,-7-1 0,-2 1 149,-4 2 1,0 0-150,-1-2 0,2 1 0,10 1 0,4-1 0,-18-1 0,19 3 0,5-8 0,-7 3 0,8-1 0,1 1 0,8-1 0,1 4 0,-33-2 0,11 1 0,-24-1 0,30 2 0,-3-6 0,6 8 0,-9-5 0,16 1 0,5-2 0,15-3 0,-6 0 0,2 3 0,-9-3 0,7 7 0,-1-5 0,-6 5 0,-5 0 0,0-2 0,2 1 0,12-1 0,4-4 0,-7 4 0,-5-2 0,-2-3 0,-1 3 0,2 0 0,7-2 0,-3 2 0,6-3 0,2 0 0,1 2 0,-2-1 0,2 4 0,-2-2 0,5 2 0,1 0 0,2 3 0,0-2 0,0 2 0,0 4 0,0-5 0,0 7 0,0-5 0,0-1 0,0 0 0,0 6 0,0-4 0,0 12 0,-3-3 0,2-4 0,-2-1 0,3-6 0,0 0 0,-2 3 0,1 0 0,-1-3 0,2 7 0,0-8 0,0 5 0,0-7 0,0 3 0,0-2 0,-3 2 0,3-6 0,-3 1 0</inkml:trace>
  <inkml:trace contextRef="#ctx0" brushRef="#br0" timeOffset="106451">1933 8576 24575,'6'3'0,"6"-4"0,-3-4 0,25-37 0,-5 10 0,1-5 0,1-11 0,-1-4 0,-8 11 0,1-2 0,-3 2 0,5-9 0,-4 2 0,-9 5 0,-1 6 0,11-3 0,-13 23 0,2-3 0,-9 11 0,9-11 0,-8 14 0,3 15 0,-3 33 0,0 22 0,-2-12 0,-2 6 0,1 2 0,0 1-834,0-3 1,0-1 833,0-5 0,0-4 0,0-10 0,0-4 0,0 6 0,0 4 0,0-13 0,0-8 0,0-3 0,0-8 1667,0-5-1667,3 5 0,2-18 0,19-9 0,-15 1 0,11-1 0</inkml:trace>
  <inkml:trace contextRef="#ctx0" brushRef="#br0" timeOffset="107955">2881 7971 24575,'3'-6'0,"-5"1"0,-5 8 0,-15 0 0,-13 23 0,-17 6 0,7 8 0,6-4 0,20-16 0,4 1 0,3-6 0,-1 1 0,0 3 0,6-10 0,-3 11 0,7-8 0,0 3 0,3 8 0,0-12 0,0 16 0,0-20 0,0 5 0,0-4 0,5-2 0,10-1 0,15-9 0,2-11 0,2-1 0,8-20 0,-13 12 0,16-21 0,-13 7-399,-10 2 1,-1-2 398,4-11 0,-7 13 0,-2 2 0,-4 4 0,1 8 0,-4 10 0,-2 4 0,-1 7 0,2-1 797,-5 10-797,-1 0 0,3 23 0,-4 13 0,4 6 0,-4-16 0,-2 1-564,1 15 564,0-10 0,0 0 0,5 20 0,-1-23 0,0-1 0,5 4 0,-2-2 0,-4-22 0,-3-1 0,0 5 0,0-9 0,0 12 564,0-16-564,0 12 0,-2-10 0,-1 4 0,-3-5 0,-11 6 0,-3-1 0,-7 2 0,-3-2 0,14-8 0,-7-1 0,13 3 0,-5-6 0,7 4 0,0-5 0,-4 0 0,2 0 0,-3 2 0,3-1 0,4 3 0,-2-1 0,5 0 0,1 0 0</inkml:trace>
  <inkml:trace contextRef="#ctx0" brushRef="#br0" timeOffset="109482">19847 7479 24575,'11'-2'0,"-3"1"0,2-1 0,-4 2 0,5-2 0,-3-1 0,3-5 0,12-4 0,6-10 0,-5 7 0,5-7 0,-15 12 0,2-2 0,15-15 0,-2-3 0,-2-6 0,1-3 0,-5 12 0,0 0 0,0-12 0,-1 3 0,5 7 0,-13 6 0,-6 20 0,-3-1 0,0-2 0,1 0 0,1 1 0,2 16 0,2 50 0,-5-20 0,0 4 0,1-1 0,1 3 0,0-1-1073,-1 17 0,1-3 1073,3-4 0,1-2 0,-2-7 0,-2-4-765,0 23 765,1-26 0,-1-1 0,-3 5 0,1 16 0,-3-37 0,-3 1 0,0-11 2056,0-3-2056,0-16 855,6-24-855,11-20 0,-1 6 0,2-2-105,1 6 1,1 2 0,8-18 0,-11 23 0</inkml:trace>
  <inkml:trace contextRef="#ctx0" brushRef="#br0" timeOffset="110266">20990 7011 24575,'0'35'0,"-15"27"0,8-18 0,0 4 0,-7 13 0,0-2-933,6-18 1,2-1 932,-3 6 0,3-5 0,4-9 602,-3 0-602,5-13 308,0-9-308,0 2 0,0-7 0,3 7 955,0-5-955,8 3 0,1-5 0,10-5 0,6 3 0,7-3 0,3 0 0,3 0 0,23 0-947,-12-8 1,2-2 946,-7 3 0,-2-2 0,-6-6 0,0-1-70,2 6 0,-3 0 70,3-4 0,-5 5 0,-22 5 0,0-1 0,-8 2 1878,7-2-1878,-5-1 155,6 1-155,-6 2 0,-5 0 0,-1 3 0,-5 0 0</inkml:trace>
  <inkml:trace contextRef="#ctx0" brushRef="#br0" timeOffset="110795">21400 7273 24575,'-5'6'0,"-3"14"0,5 3 0,-7 31 0,9 4-1235,-2-11 1,0 4 1234,3-4 0,0 1 0,0 7 0,0 0 0,0-2 0,0 1 77,0 9 1,0 0-78,3 4 0,0-1 0,-2-10 0,-1-4 0,4-8 0,-2-8 0,-2-16 0,0-10 0</inkml:trace>
  <inkml:trace contextRef="#ctx0" brushRef="#br0" timeOffset="113274">5254 7386 24575,'55'0'0,"-22"0"0,2 0 0,11 0 0,2 0 0,-10 0 0,0 0 0,1 0 0,-4 0 0,-3 0 0,-7 5 0,-10 2 0,-3 4 0,1 1 0,-4 11 0,-5 11 0,0 14 0,-4 8-581,0 8 581,0-7 0,0 1 0,0 5 0,0-12 0,0 1 0,-1-7 0,0 3 0,-1-4 0,-4 2 0,-2-6 0,-2-5 0,-2-6 0,-7-1 0,1-7 0,10-11 0,2-4 581,-2 2-581,3-3 0,0-2 0,-1-1 0,1-2 0,-1 0 0,-1 0 0,0 0 0,0 0 0,-6 0 0,-9-29 0,2 7 0,2-18 0,11 21 0,7 9 0,0-2 0,0-10 0,0 4 0,9-17 0,1 9 0,24-30 0,-13 21 0,-2 6 0,1 0 0,5-5 0,6-3 0,-10 9 0,-3 9 0,-2 0 0,-1 4 0,5-7 0,-10 11 0,-2 3 0,4 5 0,2-3 0,22 0 0,20-7 0,-21 6 0,6 1 0</inkml:trace>
  <inkml:trace contextRef="#ctx0" brushRef="#br0" timeOffset="114791">9062 7279 24575,'-5'-5'0,"2"-3"0,0 0 0,3-3 0,0-4 0,0 5 0,14-8 0,7 14 0,14-4 0,-9 8 0,9 0 0,-17 0 0,6 0 0,-4 0 0,-9 0 0,2 0 0,-3 0 0,-4 0 0,2 3 0,-5 0 0,-1 4 0,-2 8 0,0 2 0,-3 6 0,-6 6 0,-21 27-765,11-22 1,-1 2 764,-3 6 0,-1 2-996,-2 10 0,-1 0 996,3-9 0,1-1 0,-4 8 0,-1-2-401,5-13 0,1-3 401,0 1 0,2-5 0,1 1 0,0 0 1303,13-20-1303,0-3 2051,1 2-2051,5 5 969,6 4-969,-2-2 0,7-3 0,-3-13 0,8-2 0,-5-5 0,9 2 0,-11 0 0,10-3 0,-5-3 0,2 0 0,1-7 0,-10-14 0,0 10 0,-7-15 0,0 15 0,0 1 0,0-1 0,-3 4 0,0 5 0,-6-3 0,3-1 0,-13-3 0,11 1 0,-21-20 0,15 9 0,-18-20 0,11 10 0,-11-10 0,15 9 0,-1 6 0,13 11 0,3 12 0,2-2 0,2-1 0,5-4 0,-4 3 0,9-9 0,-11 11 0,7-7 0,-5 12 0,2 0 0,1-4 0,0 5 0,2-3 0,13 3 0,-12 6 0,8-3 0</inkml:trace>
  <inkml:trace contextRef="#ctx0" brushRef="#br0" timeOffset="115876">12676 7302 24575,'0'23'0,"-10"11"0,-1 6 0,-3-9 0,-1 0-1029,-7 19 1029,1-17 0,1 0 0,-5 24 0,3-30 0,-1-1 0,-7 24 337,2-18-337,4 3 171,15-22-171,0 6 0,7-13 0,2 2 521,5-3-521,13 7 0,16-3 0,22 6 0,-25-9 0,3 0-670,10 4 0,2-1 670,-5-2 0,3 0 0,7 0 0,6 0 0,0-1 0,-5-1 0,0 0 0,0-2 0,3 0 0,0 0 0,-3-1 0,6 2 0,-7-2 0,-3-5 0,-31 0 0,-5-3 0,-10 0 1340,-2 1-1340,0-7 0,0 2 0,0-17 0,0 9 0,-14-28 0,-9 8 0,-3 10 0,-4 1 0,-1 6 0,0 2 0,-2 1 0,2 3 0,-12 1 0,18 5 0,14 8 0,5-1 0,2 2 0</inkml:trace>
  <inkml:trace contextRef="#ctx0" brushRef="#br0" timeOffset="116377">12829 7602 24575,'0'38'0,"0"2"0,0 7 0,0 17 0,0 4-377,0-18 1,0 1 0,0-1 376,0 1 0,0-1 0,0-5 0,0-6 0,0-3 0,0 0 0,0-4 369,0-6-369,3 4 187,-2-6-187,7-9 0,-7-9 0,4-1 0</inkml:trace>
  <inkml:trace contextRef="#ctx0" brushRef="#br0" timeOffset="117297">16791 7548 24575,'-3'-6'0,"1"-15"0,16-28 0,2 14 0,2-3 0,2-3 0,3 0 0,5-1 0,1 3 0,5-12 0,-4 9 0,-18 23 0,-5 4 0,-2 9 0,0 6 0,-2 12 0,7 39 0,-4-6 0,1 7 0,-1-9 0,0 1 0,2 3-331,0 9 0,1 3 0,-1-1 331,-1 0 0,0-1 0,0-5 0,3 5 0,-1-5 0,-5-6 0,0-11 0,2-23 0,-4-6 0,-1-4 0,1-2 0</inkml:trace>
  <inkml:trace contextRef="#ctx0" brushRef="#br0" timeOffset="118734">17484 7333 24575,'7'-11'0,"-1"2"0,2 1 0,-3 3 0,3-3 0,10-2 0,4 2 0,17 1 0,-11 5 0,21 2 0,-24 0 0,19 0 0,-22 0 0,2 2 0,-11 1 0,-3 2 0,-4 3 0,2 0 0,-5 1 0,-1 5 0,-2-5 0,0 11 0,0 4 0,-5 22 0,-8 1 0,1-15 0,-1-1 0,-5 1 0,-5 1 0,17-24 0,-4 4 0,9-7 0,1 2 0,31 2 0,-6 2 0,32 8 0,-25 2 0,6-3 0,-19-2 0,-7-7 0,-4-2 0,-3-3 0,1 0 0,-1 1 0,-2-1 0,2 0 0,-5 3 0,7 0 0,-5 6 0,2-1 0,-4-1 0,0 4 0,-2-6 0,-3 5 0,-12 4 0,7-9 0,-23 18 0,20-17 0,-13 5 0,11-5 0,-1-3 0,2-1 0,-5 2 0,12-8 0,-7 4 0,5-4 0,-4 4 0,4-2 0,-1 0 0,4-1 0,1 0 0,-7 2 0,4 2 0,-1-3 0,6 0 0</inkml:trace>
  <inkml:trace contextRef="#ctx0" brushRef="#br0" timeOffset="121096">2100 7713 24575,'-14'0'0,"-5"6"0,12-4 0,-7 9 0,8-10 0,-2 4 0,0-3 0,2 1 0,-2 2 0,0 3 0,-8 8 0,-1-2 0,-11 13 0,6-11 0,5 0 0,-6 4 0,0 3 0,-19 19 0,16-16 0,-14 19 0,23-24 0,-6 7 0,9-8 0,4 3 0,3-5 0,-2 6 0,-1 11 0,1-15 0,-6 32 0,5-19 0,-6 13 0,11-8 0,-4 0 0,4-12 0,-1 1 0,1-10 0,5 8 0,0 1 0,0 3 0,3-5 0,-3-6 0,5-5 0,-1 2 0,1-3 0,5 7 0,-2 5 0,12 3 0,-10-2 0,8-7 0,-6 5 0,-1-9 0,1 7 0,13 6 0,-11-15 0,20 20 0,-1-14 0,3 1 0,-5-3 0,-8-5 0,3 7 0,-12-10 0,32 18 0,-26-15 0,16 6 0,-7-5 0,4 10 0,14-14 0,-4 11 0,3-13 0,-8 7 0,0-2 0,1 3 0,-13-9 0,9 4 0,24 2 0,-25-6 0,3 0 0,6 1 0,-1-1 0,23 0 0,-26 0 0,1 0 0,3-4 0,1 0 0,4 4 0,1 0 0,-6-4 0,-4-2 0,15 1 0,0 0 0,-24 0 0,29-5 0,-19-25 0,17 12 0,-13-18 0,-12 27 0,-1-13 0,-10 8 0,1-9 0,0-5 0,3-31 0,-9-1 0,-2-6 0,-4 20 0,-1 1 0,-1 0-750,-3-19 1,0 3 749,7 6 0,-2 5 0,-8-6-178,3 8 178,-5-6 0,0 6 0,0-8 0,0 7 0,0-5 0,0 6 0,0 0 0,-15-6 0,5 22 0,-15-13 0,8 15 0,-13-16 1485,7 4-1485,-10-1 192,6 6-192,-5 11 0,8 4 0,1 10 0,7 3 0,-8-3 0,2 1 0,-22-9 0,3 6 0,-15-12 0,8 13 0,-6-18 0,14 23 0,1-10 0,3 18 0,6-4 0,-9 4 0,9 0 0,-14 0 0,11 0 0,-7 0 0,-6 0 0,-5 0 0,-3 0 0,8 0 0,-3 0 0,2 0-837,-20 6 0,3 0 837,11-5 0,5 1 0,-8 13 0,20-12 0,20 3 0,-12 2 0,15 1 0,-15 2 0,19 0 1674,-14 9-1674,14-3 0,-10 7 0,-1 8 0,-11 11 0,2 7 0,-3-1 0,22-17 0,1-16 0,9-9 0</inkml:trace>
  <inkml:trace contextRef="#ctx0" brushRef="#br0" timeOffset="125789">5551 8671 24575,'-3'3'0,"0"0"0</inkml:trace>
  <inkml:trace contextRef="#ctx0" brushRef="#br0" timeOffset="129297">8976 6905 24575,'0'11'0,"0"12"0,0-5 0,0 10 0,0-7 0,0-5 0,0 3 0,0-9 0,0 2 0,0-4 0,0 0 0,5 8 0,-1-2 0,1 0 0,-3-4 0,-2-5 0,0 0 0,0 3 0,-2-7 0,-1 1 0,0-7 0,1-1 0,2-8 0,0 3 0,0-4 0,0 3 0,0 3 0,0-5 0,0 4 0,0 1 0,0-1 0,0 4 0,0-2 0,0 3 0,0-3 0,0 2 0,-3-2 0,2 2 0,-1-1 0,0 1 0,1-2 0,-1 2 0,2 1 0,-3-3 0,0 2 0,0-2 0,-2-2 0,2 1 0,0-4 0,1 2 0,0 3 0,-1 0 0,-3 5 0,1 0 0,-1 3 0,-6 0 0,-14 0 0,-6 0 0,-19 0 0,-14 0 0,17 0 0,-5 0 0,8 0 0,-2 0 0,-1 0-241,-2 0 1,0 0 0,-1 0 240,-5 0 0,0 0 0,4 0-720,-3 0 1,3 0 719,-2 0 0,4 0 0,-8 0-758,-6 0 758,28 0 0,0 0 0,-24 0 0,17 0 0,-2 0 0,11 0 0,1 0 0,-9 3 0,2 0 0,-18-2 0,23 1 0,0 1 0,-15 7 0,-14-7 0,25 6 0,-3 2 320,-4-7 1,-3 0-321,-7 6 0,-2 1 0,13-5 0,-1 0 0,1 0 0,-6 2 0,2 0 0,6-2 0,3 0 0,-14-3 1429,24 5-1429,4-6 848,-9 11-848,16-12 0,-9 3 0,-1 0 0,7-2 0,-14 2 0,5 0 0,-7-3 0,7 3 0,-30-4 0,0 10 0,22-8 0,-1-1 0,-2 4 0,1 0 0,-15-5 0,5 0 0,24 0 0,-2 0 0,19 0 0,-10 0 0,13 0 0,-2 0 0,1-3 0,-2 3 0,4-5 0,-2 7 0,2 1 0,3 2 0,-2 10 0,4-6 0,-4 4 0,2 0 0,-3-7 0,3 9 0,-2-9 0,5 5 0,-3-4 0,1-1 0,1 0 0,-1-4 0</inkml:trace>
  <inkml:trace contextRef="#ctx0" brushRef="#br0" timeOffset="132960">5622 9572 24575,'-3'-5'0,"1"-1"0,0 1 0,1-1 0,-1-2 0,6 0 0,9-3 0,13-2 0,4 6 0,5 1 0,-8 6 0,-6 0 0,-8 0 0,-2 2 0,-6 1 0,1 5 0,-1 1 0,-5 13 0,3-8 0,-3 29 0,0 10 0,0-9 0,0 5 0,-2 11 0,-2 2 0,-3 0 0,-3 0 0,-3-3 0,-2-4 0,3-14 0,0-6 0,-9 9 0,17-18 0,2-16 0,-1 5 0,0-7 0,0 0 0,3-3 0,0 3 0,0 0 0,0 1 0,0 1 0,0-2 0,5 0 0,3-2 0,10-4 0,-5-2 0,3 0 0,-7 0 0,6-6 0,-6 2 0,3-7 0,-6 5 0,-3-9 0,-1 1 0,-2-2 0,0-4 0,0 8 0,0-15 0,0 4 0,-5-19 0,-12 0 0,-3 1 0,-3 13 0,2 8 0,9 13 0,-6-2 0,9 6 0,-1 1 0,2-3 0,2 1 0,-2-4 0,0 3 0,2-3 0,-1 2 0,1-2 0,-5-12 0,4 9 0,-25-25 0,22 22 0,-15-9 0,22 3 0,-2-8 0,4-8 0,-1 8 0,-1 0 0,2 16 0,-2-7 0,3 7 0,0-15 0,0 1 0,0-1 0,0 0 0,0 15 0,0-3 0,2 7 0,3 0 0,1 5 0,9-3 0,-1 2 0,17-14 0,-17 11 0,6-8 0</inkml:trace>
  <inkml:trace contextRef="#ctx0" brushRef="#br0" timeOffset="134595">8828 9413 24575,'5'-3'0,"1"0"0,-1 3 0,7 0 0,11 0 0,25 0 0,-3 0 0,7 6 0,-28-5 0,0 8 0,-15-6 0,21 15 0,-18-9 0,11 8 0,-3-5 0,-11-3 0,17 18 0,-19-16 0,23 46 0,-22-36 0,6 11 0,0 3 0,-7 6 0,2 8 0,-4-3 0,-5-8 0,0 9 0,-5-6 0,2-6 0,-8-8 0,1-8 0,-3 2 0,3-2 0,1-4 0,4-7 0,-5 4 0,3-5 0,-6 1 0,7-6 0,-11-2 0,5-2 0,-11-2 0,9-4 0,-1 4 0,6-3 0,4 3 0,3-3 0,-2-6 0,4 3 0,-3-8 0,3 8 0,0-3 0,0-1 0,0 7 0,0-6 0,0 1 0,2 3 0,7-13 0,7 6 0,13-12 0,24-8 0,-7 0 0,-2 9 0,-18 10 0,-14 13 0,-2 1 0,2 0 0,-9 3 0,-1 0 0</inkml:trace>
  <inkml:trace contextRef="#ctx0" brushRef="#br0" timeOffset="136130">12924 9189 24575,'-8'-3'0,"-1"5"0,-21 49 0,9-15 0,-1 3 0,0-1 0,-3 3 0,1-1 0,-7 14 0,0-3 0,4-8 0,2-4 0,-2 8 0,12-21 0,9-14 0,0-4 0,1-3 0,2-2 0,22 0 0,1-3 0,15 0 0,-6 0 0,-1 0 0,2 0 0,1 0 0,-3 0 0,8 0 0,-3 0 0,13 0 0,-16 0 0,-2 0 0,-11-3 0,0 3 0,-8-3 0,1 3 0,2-3 0,-5 2 0,12-2 0,-10 1 0,4 1 0,-3-1 0,-1-3 0,-1 4 0,2-4 0,-4 5 0,2 0 0,-3 0 0,7 0 0,-2 0 0,26 0 0,-15 5 0,10-4 0,-16 4 0,-14-5 0,3 0 0,-7 0 0</inkml:trace>
  <inkml:trace contextRef="#ctx0" brushRef="#br0" timeOffset="136616">13056 9571 24575,'-7'25'0,"-4"32"0,3-6 0,1 6 0,1-11 0,0 2 0,1 0-1189,2 0 1,1 0-1,0-3 1189,-1 9 0,0-5 0,3 14 1114,0-41-1114,0-10 584,0-7-584,3 0 0,-1 1 0,4-1 467,6-2 0,-7-1 0,4-2 0</inkml:trace>
  <inkml:trace contextRef="#ctx0" brushRef="#br0" timeOffset="137688">17017 9256 24575,'9'-26'0,"15"-31"0,-5 20 0,2-1 0,5-9 0,-1 0 0,-2 8 0,-2 5 0,7-12 0,-16 26 0,-7 10 0,0 1 0,1 4 0,-1 0 0,3 4 0,-2-3 0,1 17 0,5 5 0,-8 25 0,16 13-455,-19-20 1,0 1 454,7-3 0,0 0 0,-4 6 0,-1 0 0,3 18-301,4-2 301,-9-2 0,8-26 0,-8 7 0,6-23 0,-6 0 895,4 1-895,-5-7 78,5 4 1,-4-7 0,1 0 0</inkml:trace>
  <inkml:trace contextRef="#ctx0" brushRef="#br0" timeOffset="138842">17727 8835 24575,'0'-6'0,"2"1"0,4 2 0,2 1 0,20 10 0,-13 1 0,17 20 0,-23-6 0,1 3 0,-8-4 0,-2-11 0,0 2 0,0 2 0,0-6 0,-6 10 0,2-9 0,-5 2 0,1-4 0,2-2 0,-2 1 0,-4-1 0,19 6 0,-4-4 0,27 5 0,1-4 0,7 5 0,-12-6 0,1 4 0,-15-6 0,11 10 0,-12-8 0,17 23 0,-16-15 0,5 13 0,-11-10 0,-6 1 0,0-5 0,-6 9 0,1 1 0,-4-5 0,-11 18 0,11-28 0,-19 23 0,20-28 0,-8 8 0,4-10 0,-10-2 0,4 4 0,-9-1 0,15-1 0,-6 5 0,4-5 0,-6 8 0,-4-5 0,6 3 0,-5-3 0,18-3 0,-4 0 0</inkml:trace>
  <inkml:trace contextRef="#ctx0" brushRef="#br0" timeOffset="139773">20313 9055 24575,'12'-3'0,"-3"-3"0,6-3 0,11-17 0,3-6 0,-8 5 0,0 0 0,12-12 0,-13 3 0,-8 20 0,-8 1 0,5-1 0,-2-1 0,0 5 0,-3 4 0,-3 10 0,4 5 0,7 33 0,-6 2 0,2-7 0,0 2-632,-7-1 1,0 2 631,7 7 0,1 1 0,-8-6 0,1-2-220,9 3 0,0-2 220,-8 17 0,11-8 0,-13-10 0,3-10 0,-4-14 0,3-2 0,-3-9 0,3-1 0</inkml:trace>
  <inkml:trace contextRef="#ctx0" brushRef="#br0" timeOffset="140692">21073 8836 24575,'0'20'0,"0"12"0,0 8 0,0 14 0,-15-6 0,11-12 0,-15 7 0,14-17 0,-1-3 0,-4 4 0,2-13 0,1 2 0,1-3 0,6-6 0,0 8 0,0-8 0,0 13 0,0-14 0,0 4 0,9-4 0,2-3 0,5 0 0,-3-3 0,9 0 0,2 0 0,22 0 0,2 0 0,0 0 0,6-10 0,3 3 0,-20-1 0,1 0 0,2 3 0,-1 0 0,-2-2 0,-2 0 0,21 1 0,-27-3 0,-7 7 0,-18 1 0,0-1 0</inkml:trace>
  <inkml:trace contextRef="#ctx0" brushRef="#br0" timeOffset="141296">21274 9105 24575,'0'9'0,"0"8"0,0 8 0,0 19 0,0-4 0,0-5 0,0 2 0,0 23 0,0-24 0,0 0 0,0 20 0,0-16 0,0-4 0,0-22 0,4 15 0,-3-3 0,6 6 0,-4-6 0,2-16 0,0-4 0,1-4 0,-3-2 0,-1 0 0</inkml:trace>
  <inkml:trace contextRef="#ctx0" brushRef="#br0" timeOffset="148649">17336 8444 24575,'5'55'0,"1"0"0,4-8 0,1-1 0,-5-2 0,1-4 0,9 6 0,-12-26 0,-2-10 0,-3-18 0,-6-16 0,0-16 0,-7-13 0,10 17 0,0 2 0,-2-3 0,-7-23 0,6 34 0,-5-4 0,7 5 0,-1 10 0,6 4 0,-3 3 0,-2-2 0,2 4 0,-3-2 0,2 3 0,-2 2 0,-7 3 0,1 1 0,-7 2 0,-13-3 0,-8 5 0,-13-5 0,-7 1 0,16 6 0,-1 2 0,-1-2-929,-4-4 0,-1-3 0,0 2 929,0 5 0,0 3 0,2-3 0,-7-3 0,3 0-863,2 2 0,0 1 863,-7-3 0,1 0 0,5 5 0,0 0 0,-6-7 0,-2-1 0,1 5 0,1 0 0,2-5 0,0-2 0,-2 1 0,-1 0 0,0 0 0,0 0 0,3 0 0,1 0 0,-4 3 0,0 0 0,4-3 0,0 2 0,0 3 0,1 2 0,2-4 0,2 1-535,4 5 0,0 0 535,1-1 0,1-1 0,7-1 0,-2 0-189,-4-3 0,-4-1 0,-1-1 189,1-1 0,-1 0 0,-2 0 0,1 1 0,-4 1 0,-1-1 0,1 1-262,0 0 0,-1-1 0,1 1 0,2 1 262,-8 3 0,2 2 0,2-2 0,6-3 0,1-1 0,3 2 165,-5 9 0,2-2-165,2-9 0,1-1 0,-2 5 0,0 0 0,-7-6 0,0 0 0,7 2 0,1 1 0,-4 4 0,0 0 0,4-3 0,0 0 0,-7 3 0,-1-2-318,-2-5 1,0 0 317,-3 3 0,-1 0 0,-4-3 0,2 1 0,14 5 0,0 0 75,-7-3 0,-3 1-75,12 2 0,-2 1 0,-1 0 0,-5 0 0,-3 0 0,-2 0 366,5-1 1,-3-1 0,-1 0 0,0 1-367,-5 2 0,-2 1 0,1-1 0,3 0-621,-3-2 1,3-1-1,-1 1 621,10 0 0,-2 1 0,2 0 0,4 0 0,-14 4 0,3-2-40,-5-1 1,0 0 39,5 3 0,1-2 0,3-4 0,0-2 0,-4 0 0,0 0 0,8-3 0,-1 0 0,-10 0 0,0 0-444,14 0 1,1 0 443,-11 0 0,0 0 0,11 0 0,0 0 0,-10 0 0,-1 0 0,6 0 0,0 0 0,-5 0 0,-3 0 0,10 1 0,-1 1 0,1 1 0,-10 3 0,0 1 0,14-4 0,-1 0 0,-2 0 0,-5 4 0,-1 2 0,0 0 0,0-1 0,0-1 0,0-1 0,0 0 0,1 0 0,1 0 0,4 0 0,2 1 0,4-2 0,1-4 0,3-2 439,1 1 1,0 0-440,-3 0 0,0 0 0,-25 0 0,30 0 0,1 0 0,-23 0 0,2 0 0,-6 0 2674,20 0-2674,7 0 0,0 0 0,-15 0 0,11-1 0,-2 2 1005,8 1 1,-2 1-1006,-16-2 0,-4 0 0,-9 1 0,-1 1 0,5-3 0,0 0 0,-4 0 0,2 0 0,14 0 0,4 0 0,-18 0 0,11 0 0,8 0 1822,15 0-1822,-10 0 866,1 0-866,7 0 462,-16 0-462,-3 5 0,1 0 0,-6 1 0,6 4 0,8-6 0,-9 2 0,15-3 0,-19 0 0,-7-3 0,11 3 0,-2-3 0,28 0 0,-1 0 0,12 0 0,-15 0 0,1 0 0,-13 0 0,13 3 0,-1-3 0,15 3 0,-10-3 0,12 0 0,-5 0 0,3 0 0,3 0 0,-28 0 0,19 0 0,-30 0 0,27 0 0,-6 0 0,8 0 0,7 0 0,-8 0 0,11 0 0,-10 0 0,10 0 0,-4 0 0,3 0 0,3 0 0,-3 0 0,2 0 0,-3 0 0,-7 0 0,8 0 0,-7-5 0,14 6 0,-2-3 0,-1 14 0,4 4 0,-4 3 0,3 4 0,2-9 0,-2 1 0,3-7 0,0 0 0,3-2 0,0-3 0,2-1 0,-2-2 0,-1 0 0</inkml:trace>
  <inkml:trace contextRef="#ctx0" brushRef="#br0" timeOffset="149954">5490 11911 24575,'-3'-15'0,"3"5"0,3-12 0,13-14 0,-2 2 0,11-25 0,-4 11-908,1-8 908,-10 25 0,-1-2 0,-1-4 0,-1 0 0,3 3 0,-2 0 0,-2-22 223,8 20-223,-12 20 0,3-12 0,-2 17 0,-5-12 0,5 22 685,-4 2-685,9 19 0,-7-2 0,10 26 0,-12-3 0,9 15 0,-9-1 0,9-6 0,-9-3 0,9-16 0,-6 1 0,2-8 0,-1-6 0,-2 0 0,0-9 0,2 0 0,-2 0 0,0-5 0,-1-1 0</inkml:trace>
  <inkml:trace contextRef="#ctx0" brushRef="#br0" timeOffset="151355">5964 11406 24575,'8'-10'0,"-2"3"0,4 3 0,-4 4 0,4 0 0,1 7 0,0-1 0,6 14 0,-8-8 0,0 13 0,-7-4 0,-2 8 0,0 5 0,-2-13 0,-1 1 0,-3-14 0,1 1 0,0-1 0,-1-3 0,3 3 0,-2 0 0,5 5 0,0-4 0,3 1 0,4-5 0,6 1 0,11 2 0,-6 1 0,17 0 0,-12 5 0,0-5 0,-4-1 0,-13-6 0,2 1 0,-3 0 0,-2 4 0,0-1 0,-3 7 0,0-7 0,0 4 0,0-4 0,-5 1 0,-1 2 0,-3-1 0,2-3 0,1 0 0,-2-2 0,2 2 0,-2-2 0,1 0 0,1-1 0,-9 1 0,2 2 0,-3 3 0,3-2 0,5-1 0,0-2 0,2-3 0,1 0 0,-3 0 0,4 0 0,0 0 0</inkml:trace>
  <inkml:trace contextRef="#ctx0" brushRef="#br0" timeOffset="154297">17498 10471 24575,'0'-8'0,"0"2"0,0-2 0,5 1 0,1-2 0,5 1 0,-1 0 0,-1 5 0,1 0 0,-4 3 0,1 3 0,-1 2 0,-3 1 0,2 9 0,-4-8 0,2 11 0,2-8 0,-4 9 0,4-7 0,-5 7 0,0-2 0,0 11 0,0 19 0,-5 5 0,-1 2 0,-11-10 0,6-18 0,-14 3 0,11 0 0,-21 8 0,6 5 0,0-8 0,4 5 0,10-16 0,0 1 0,3-9 0,4-7 0,0 2 0,2 1 0,-6 3 0,7-1 0,-5-2 0,15-3 0,-1-5 0,3-1 0,5-2 0,-2 0 0,17 0 0,-9 0 0,6 0 0,8-2 0,-2-6 0,1 4 0,-1-9 0,-21 10 0,8-9 0,-3 8 0,2-5 0,-3 5 0,-5-4 0,-6 3 0,-2-3 0,0 2 0,0-4 0,0-3 0,0 4 0,-3-10 0,-7 8 0,0-5 0,-20-6 0,9 5 0,-14-8 0,18 12 0,0 2 0,9 3 0,0 2 0,2-4 0,1 2 0,2-8 0,-4 4 0,0-8 0,-1 8 0,2-3 0,-2 4 0,2 3 0,1-3 0,2 5 0,1-1 0,-2-8 0,1-4 0,0-18 0,3-17 0,-8-2 0,7 4 0,-7 20 0,11 18 0,0 11 0,0 0 0,-1 3 0</inkml:trace>
  <inkml:trace contextRef="#ctx0" brushRef="#br0" timeOffset="156103">8973 10769 24575,'31'-3'0,"3"0"0,10 3 0,-1 0 0,-13 0 0,-1 0 0,-9 0 0,-4 0 0,4 0 0,-8 0 0,7 0 0,-7 0 0,7 0 0,-3 0 0,1 0 0,-2 0 0,-7 0 0,2 5 0,-2 1 0,1 11 0,0 8 0,5 15 0,-8-1 0,-1 3 0,1 3 0,-1-1 0,-1 0 0,-3-1 0,0-5 0,-2-5 0,1-2 0,0 5 0,-6-14 0,2 7 0,-12-1 0,3-1 0,0 3 0,-9-1 0,12 0 0,-7-3 0,7 0 0,1-10 0,0-5 0,-1-6 0,2-3 0,-3-2 0,2 0 0,2-2 0,1 1 0,-2-1 0,0 0 0,-1-1 0,-1 0 0,4 0 0,-4-2 0,4 2 0,1-10 0,2-5 0,3-11 0,0-7 0,0 9 0,0 6 0,3 7 0,2-13 0,12 0 0,-7-7 0,26-9 0,-8 7-586,-4 4 0,2-3 586,1 6 0,1 0 0,1-7 0,1 1 0,1 13 0,0 3 0,17-24 0,-11 28 0,-20 1 0,-2 3 0,-7 7 0,0-1 293,30 3 0,-27 2 0,22 0 0</inkml:trace>
  <inkml:trace contextRef="#ctx0" brushRef="#br0" timeOffset="157288">12777 10789 24575,'-17'39'0,"6"-9"0,-3-1 0,1 3 0,-6 24 0,-14-3 0,17-18 0,0-2 0,-11 5 0,7 2 0,12-24 0,10-6 0,4-7 0,2-1 0,15-2 0,28 0 0,-7 6 0,5 0 0,-3-5 0,0 1 0,5 2 0,-2-1 0,-14-5 0,-3-1 0,22-7 0,-5 5 0,-14-6 0,1 10 0,-6-10 0,-4 10 0,9-3 0,-16 1 0,5 0 0,-5-1 0,-3-5 0,5 5 0,4-6 0,-8 4 0,3 2 0,-12 2 0,-2 2 0,-4 0 0</inkml:trace>
  <inkml:trace contextRef="#ctx0" brushRef="#br0" timeOffset="157805">13078 10967 24575,'0'40'0,"0"-6"0,0 0 0,0 10 0,0-8 0,0 0 0,0 20 0,0 0 0,0 0 0,0 9 0,5-18 0,-3-2 0,5-27 0,-1 3 0,2-10 0,4 13 0,14 3 0,0-2 0,3 2-1073,2-1 1,4 1 1072,2-1 0,3 1 0,2-4 0,21 1 0,-2-3 0,-18-2 0,-2-2 0,-5-10 0,1-1 0</inkml:trace>
  <inkml:trace contextRef="#ctx0" brushRef="#br0" timeOffset="158827">20680 10714 24575,'8'-4'0,"-2"-2"0,2-3 0,-3 1 0,6-12 0,16-14 0,1-9 0,-10 14 0,0 0 0,14-17 0,-8-8 0,-8 24 0,2-1 0,2-7 0,-1-2 0,1 0 0,0 1 0,-3 6 0,-2 3 0,9-15 0,-19 31 0,1 9 0,-6 29 0,0 7 0,0 6 0,-1 16 0,2 7 0,2-8 0,2 4 0,-1 1-239,-1 5 0,-1 1 0,2-3 239,1-10 0,1-3 0,-1-2 0,-2 13 0,0-10 0,4-19 0,5-34 0,19-43 0,2-9 0,-5 6 0,-12 19 0</inkml:trace>
  <inkml:trace contextRef="#ctx0" brushRef="#br0" timeOffset="159729">21586 10199 24575,'0'16'0,"-5"36"0,-2-5 0,-3 3 0,-5 4 0,-2 0-992,-2 3 1,0-5 991,-12 7 0,11-15 639,7-15-639,6-11 327,-2 5-327,6-15 0,17 0 0,11-5 1017,21-1-1017,-1-2 0,-5 0 0,-12 0 0,24 0 0,-16 0 0,2 0 0,2 0 0,10 0 0,14 0 0,-8 0 0,-20 0 0,7 0 0,-13-8 0,0 3 0,1-6 0,-18 5 0,7-3 0,-7 0 0,2 0 0,-10 1 0,-3 2 0,-2-2 0,0 0 0,0 2 0,0 1 0</inkml:trace>
  <inkml:trace contextRef="#ctx0" brushRef="#br0" timeOffset="160279">21843 10452 24575,'-6'11'0,"1"4"0,5 9 0,0 6 0,0 16 0,0 2 0,0 8-568,0 8 568,0-6 0,0-2 0,0-10 0,0 1 0,0-21 0,0 6 0,0-27 0,0 3 0,0-5 0,0 0 0</inkml:trace>
  <inkml:trace contextRef="#ctx0" brushRef="#br0" timeOffset="166513">20896 9867 24575,'8'33'0,"1"8"0,-4 9 0,2-7 0,-3-21 0,-1-16 0,-3-27 0,0 3 0,0-23 0,-3 4 0,-6-9 0,2 17 0,-2 4 0,4 19 0,2-2 0,-5 2 0,2 1 0,-1 2 0,-6-3 0,-3 0 0,-18-5 0,-25 4 0,13 3 0,-5 1 0,6 3 0,-3 0 0,1 0-1170,-16 0 1,-1 0 1169,17 0 0,-1 0 0,3 0 0,-3 0 0,2 0 0,-7 0 0,-1 0 0,-1 0 0,0 0 0,0 0 0,-2 0 0,-5 0 0,-1 0 0,3 0 0,0 0 0,4 0 0,1 0 0,-4 0 0,2 0-716,10 0 0,0 0 716,-2 0 0,-1 0 0,5 0 0,-2 0-317,-17 0 0,-4 0 317,18 0 0,-1 0 0,1 0 0,4 0 0,1 0 0,-1 0 0,-3 0 0,0 0 0,1 0 0,-11 0 0,0 0 0,11 0 0,-2 0 0,-1 0 0,-7 1 0,-2 1 0,3 1-710,8 3 0,2 0 1,0 1 709,0 0 0,-1 0 0,3 2 0,-11 7 0,2 1 111,3-3 1,-1-1-112,-6-2 0,0-1 0,11 3 0,0-1 0,-10-4 0,-1-1 0,10 3 0,0-1 0,-13-2 0,-1 0 0,6 3 0,0 0 0,2-2 0,-4 0 0,1 0 0,-5 1 0,1 0 0,6-2 0,1 0 0,-3 0 0,-1-1 0,-3 1 0,-1 0 0,0 1 0,0 1 0,1 2 0,0 0 0,0-2 0,0-1 0,1 0 0,0-1 0,-1 2 0,-1 2 0,-1 2 0,1-1 0,4-1-326,2-3 1,2-1 0,2 0 325,-2 1 0,1 1 0,6 0 0,3 1 0,2-2-360,-16-3 0,0-1 360,10 8 0,1 0 0,-11-11 0,0 1 0,11 6 0,0 1 0,-2-2 0,-1-1 0,3 1 0,2 0 503,3 0 1,0 0-504,-3-1 0,1-1 0,6-2 0,0 1 0,-10 5 0,-2 1 0,-3-2 0,-4-1 0,10-1 0,-3 0 0,0 1 0,-2 1 0,-1 1 0,-1-2 0,-4-1 0,0-1 0,0 0 0,0 1 0,-1 1 0,3-1 0,10-2 0,1 0 0,1-1 0,-20-2 0,4 0 0,21 2 0,4-1 1175,-29-2-1175,0 0 0,-2 0 0,1 0 0,1 0 0,0 0 0,6 0 0,-6 0 0,8 0 0,-8 0 0,20 3 0,-3-1 0,-8-2 0,-3 2 0,0 5 0,0 0 1206,3-3 0,0-1-1206,0 3 0,2-1 0,9-2 0,-1-2 282,-10 0 0,1-2-282,15 1 0,3 0 0,-1 0 0,2 0 1175,-21 5-1175,7-3 0,-5 8 0,14-9 414,2 10-414,9-10 26,1 5-26,-10-6 1234,5 0-1234,-19-5 0,12 4 0,5-1 0,-3-1 0,-8 3 0,-1 0 0,-6 0 0,-1 0 0,-6-2 0,1 0-673,6 1 1,3 1 672,6-2 0,3 0 0,0 1 0,2 2-641,-27-1 641,30 0 0,-2 0 0,-2 0 0,-1 0-650,-1 0 1,0 0 649,-8 0 0,0 0 0,7 0 0,1 0 0,-3 0 0,0 0-268,8 0 0,0 0 268,-28 0 0,25 0 0,0 0 585,6-2 0,-1 0-585,-21 2 0,-3 0 0,-1-2 0,-4 1-798,8 0 1,-4 1-1,3 1 798,10-1 0,3 0 0,-2 0 0,-3 0 0,-1 0 0,1 0-265,3 0 0,1 0 0,1 0 265,-11 0 0,1 0-265,-10 0 1,3 0 264,23 0 0,2 0-160,0 0 1,1 0 159,-23 0 0,21-6 0,2 1 0,-15 2 0,-12-13 0,14 15 0,0-4 0,-14 5 0,12 0 0,-14 0 1345,24 0 0,-1 0-1345,-2 0 0,-1 0 1104,-12 0 1,0 0-1105,10 0 0,3 0 0,1 0 0,2 0 0,-18 0 0,1 0 0,8 0 0,3 0 0,0 0 0,6 0 0,-14 0 0,6 0 0,-8 0 0,0 0 0,7 0 0,-5 5 0,-2-4 662,12 6 0,-2 1-662,5-5 0,0 1 232,-4 6 0,2 0-232,-10-4 0,14 6 0,7-11 0,12 4 0,-11 0 0,19-2 0,-15 8 0,17-10 0,-4 5 0,5-3 0,-2-3 0,-4 6 0,6-6 0,-6 3 0,-13 15 0,-5-6 0,-4 13 0,6-13 0,5-3 0,5-2 0,-8 0 0,13 1 0,2-2 0,7 2 0,4 0 0,3 0 0,3 5 0,2 8 0,-1-6 0,-1 9 0,-1-12 0,-1 7 0,1-7 0,-2 8 0,0-11 0,0 3 0,0-4 0,0-2 0,2 2 0,-1-3 0,6 3 0,-8-3 0,3 1 0,-5-4 0,0-2 0</inkml:trace>
  <inkml:trace contextRef="#ctx0" brushRef="#br0" timeOffset="168507">5291 13022 24575,'6'-12'0,"-1"5"0,11-16 0,-8 13 0,11-9 0,-7 7 0,13-7 0,22-23 0,-12 4 0,-8 10 0,-1 1 0,-3-6 0,-3 11 0,-9 7 0,-8 9 0,3-2 0,-1 3 0,0 7 0,1 18 0,6 32 0,-7-6 0,0 6 0,3 10 0,0 0-440,-4-16 1,-1-2 439,1 2 0,-2-7 0,-2-16 0,0 1 0,0-12 0,0 3 0,0-6 0,0 11 879,0-11-879,0 3 0,2-6 0,7-21 0,1 9 0,19-32 0,-10 11 0,3 3 0,-14 7 0</inkml:trace>
  <inkml:trace contextRef="#ctx0" brushRef="#br0" timeOffset="169355">6073 12728 24575,'0'40'0,"-9"-8"0,-2 2 0,-7 29 0,2-19 0,0 0 0,-3 15 0,9-4 0,-16-6 0,18-16 0,-15 1 0,20-21 0,3-6 0,0-1 0,0 1 0,0-1 0,2 2 0,1-5 0,3-1 0,38-2 0,-22 0 0,39 0 0,-15 0 0,-3 0 0,18 0 0,-20 0 0,5 0 0,-16-3 0,6 3 0,-13-7 0,1 4 0,0-8 0,18 2 0,-1-3 0,19 5 0,-27-3 0,-7 6 0,-14-5 0,-31-9 0,7 12 0,-13-12 0,16 18 0</inkml:trace>
  <inkml:trace contextRef="#ctx0" brushRef="#br0" timeOffset="169905">6317 12924 24575,'-3'20'0,"1"19"0,2 19-1289,0-22 1,0 2 1288,0 6 0,0 1 410,0 6 0,0 1-410,0-3 0,0-1 0,0-6 0,0-4 0,0 4 425,2-25-425,-1-6 0,3-3 0,-3 0 1332,4 2-1332,0-6 0,-1 1 0,0-5 0</inkml:trace>
  <inkml:trace contextRef="#ctx0" brushRef="#br0" timeOffset="171291">20944 11890 24575,'-5'1'0,"17"-22"0,1-5 0,8-5 0,4-3 0,-4 8 0,1 0 0,3-6 0,-1 2 0,7-1 0,-13 10 0,-10 16 0,-4 7 0,3 22 0,-1 37 0,-2-14 0,2 3 0,2-6 0,0 1-321,-1 5 1,-1-4 320,6 4 0,-7 4 0,-5-16 0,0-12 0,0 2 0,0-19 0,0 3 0,0-4 641,2-2-641,-1 1 0,4-1 0,-2-1 0,24-19 0,-18 12 0,15-16 0</inkml:trace>
  <inkml:trace contextRef="#ctx0" brushRef="#br0" timeOffset="172612">21484 11585 24575,'2'-6'0,"1"-1"0,8 1 0,4 0 0,-3 1 0,7 5 0,-9-3 0,4 1 0,-5 1 0,-1-1 0,0 2 0,-3 0 0,3 0 0,-2 0 0,4 2 0,-4 4 0,-1 2 0,-3 15 0,-2-5 0,0 26 0,0-4 0,0 8 0,0-1 0,0-17 0,-4 6 0,-3-13 0,-1-2 0,1-6 0,4-9 0,3 1 0,0 1 0,3-2 0,0-1 0,9-2 0,-5-3 0,7 0 0,-5 0 0,-1 0 0,2 2 0,3-1 0,-1 3 0,3-3 0,-7 4 0,2 0 0,1 6 0,0 3 0,0 2 0,-1 2 0,-3 1 0,-2-5 0,-2 5 0,-3-10 0,0 6 0,0-6 0,0-2 0,0 5 0,0-5 0,0 5 0,0-6 0,-3 6 0,0-5 0,-9 14 0,2-13 0,-11 9 0,9-8 0,-8 0 0,11-2 0,-2-4 0,6 2 0,0-4 0,-1 1 0,1-2 0,-1 0 0,-2 0 0,0 2 0,2-1 0,1 1 0</inkml:trace>
  <inkml:trace contextRef="#ctx0" brushRef="#br0" timeOffset="174316">9106 12273 24575,'15'-6'0,"34"-8"0,4 12 0,-4-3 0,2 1 0,-9 3 0,-3 2 0,-4-1 0,-2 0 0,5 0 0,-23 5 0,-6-2 0,-1 5 0,0-3 0,-3 3 0,0 0 0,8 23 0,-8-11 0,9 24 0,-13-6 0,9 18 0,-9-8 0,-1 3 0,4-2 0,-2 1 0,-7 6 0,-3 0 0,0-12 0,-2-4 0,-7-9 0,-1-4 0,-3 8 0,-2-11 0,5-10 0,5-3 0,-4 1 0,9-5 0,0 1 0,2-4 0,-2 0 0,3-4 0,-7 0 0,5 0 0,-6 0 0,8-2 0,2-13 0,1 0 0,2-10 0,0-4 0,4-1 0,12-16 0,0 6 0,21-10 0,-4 9 0,12-4 0,-15 15-417,1 7 0,1 0 417,11-9 0,9-1 0,-9-14 0,-28 38 0,12-15 0,2 19 0,17 4 0,4-3 0,-6 4 0,-1 0 0,-6 0 0,12 0 0</inkml:trace>
  <inkml:trace contextRef="#ctx0" brushRef="#br0" timeOffset="175595">13088 12153 24575,'-16'4'0,"-3"4"0,7 3 0,-14 16 0,5-5 0,-24 23 0,5-12 0,13-10 0,0-1 0,-14 13 0,6-3 0,15-12 0,7-8 0,8-7 0,-1 1 0,6-3 0,0-1 0,10-2 0,16 7 0,29 4 0,-15-6 0,2-1 0,-4 5 0,0-1 0,0-7 0,-4 0 0,-3 5 0,-8-6 0,-13 0 0,1 0 0,0 0 0,0 0 0,-1 0 0,6-3 0,-7 0 0,5-1 0,-8-1 0,2 5 0,5-5 0,0 4 0,4-3 0,1 3 0,-5-6 0,1 6 0,-3-4 0,-4 5 0,-1 0 0,-3 0 0,-1 0 0</inkml:trace>
  <inkml:trace contextRef="#ctx0" brushRef="#br0" timeOffset="176222">13056 12336 24575,'6'5'0,"-4"10"0,1 20 0,2 26 0,0-25 0,2 0 0,-1-1 0,0-3 0,6 22 0,-8-15 0,-2-13 0,-1-6 0,1-10 0,-2-4 0,3 2 0,-3-3 0,7 3 0,-5-2 0,2 2 0,-6-3 0,4-2 0,-4-1 0,4-2 0</inkml:trace>
  <inkml:trace contextRef="#ctx0" brushRef="#br0" timeOffset="177876">17488 11765 24575,'0'-8'0,"0"-3"0,3 0 0,4-3 0,2 8 0,17-7 0,-8 11 0,26-7 0,-12 9 0,22 0 0,-14 0 0,-6 0 0,-7 0 0,-17 0 0,2 3 0,-7 9 0,-7 23 0,-3-3 0,-4 4 0,0 9 0,-4 2 0,-14 11 0,-1-2-618,9-13 1,-1-3 617,-7 1 0,-1-5 0,-4 2 0,2-3 0,7-10 0,7-5 0,9 0 0,2-9 0,5 2 1235,-6 2-1235,5-8 0,-8 11 0,8-11 0,-6 5 0,7-6 0,3 6 0,12-5 0,6 3 0,13-7 0,-11-3 0,4-3 0,-3-2 0,-1-2 0,1 2 0,-12 0 0,-4-1 0,-3 0 0,1-2 0,6-1 0,-8 3 0,19-9 0,-12 6 0,12-5 0,-10 8 0,-2-1 0,-5 4 0,-7-9 0,-2 2 0,-3-3 0,3 3 0,-6-3 0,1-3 0,-2 0 0,-3-4 0,3 4 0,0 2 0,-9-8 0,11 14 0,-10-10 0,8 5 0,-10 0 0,-1-9 0,-3 7 0,7-4 0,6 9 0,3 2 0,2 2 0,3 1 0,-4-3 0,4 0 0,-3-1 0,1-5 0,4 4 0,-6-17 0,6 13 0,-4-14 0,5 4 0,0 6 0,0-3 0,0 7 0,0 4 0,0-10 0,0 6 0,0-11 0,-16-28 0,-3 4 0,-1 0 0,5 25 0</inkml:trace>
  <inkml:trace contextRef="#ctx0" brushRef="#br0" timeOffset="180408">6092 12398 24575,'-6'0'0,"-2"0"0,2 0 0,-2 0 0,3 0 0,-3 0 0,2 0 0,-4 0 0,-11-9 0,10 7 0,-24-7 0,11 9 0,-2 0 0,-9 0 0,9 0 0,0 0 0,-1 0 0,-7 0 0,0 0 0,-1 0 0,-10 5 0,15 1 0,-26 10 0,21-9 0,4 6 0,12-13 0,10 5 0,-4-4 0,-2 4 0,6 0 0,-11 3 0,-12 2 0,-8-1 0,-8 6 0,14-6 0,-2 5 0,20-4 0,-12 6 0,13 3 0,-1 4 0,10-5 0,-3 3 0,3 11 0,2 1 0,-1 13 0,5-8 0,0-8 0,0 7 0,0-7 0,0 16 0,0-18 0,0 23 0,0-23 0,0 18 0,0-8 0,0 10 0,0 9 0,0-9 0,0-1 0,3-22 0,-2-11 0,8 5 0,-4-5 0,4 2 0,-3-1 0,2-4 0,-3-1 0,6 1 0,5 8 0,-6-9 0,7 13 0,-9-14 0,-2 4 0,4-3 0,5 7 0,37 21 0,-10-2 0,-5-8 0,3 0 0,-12-7 0,-1-1 0,25 11 0,6 1 0,-32-23 0,8 5 0,-4-6 0,-10-1 0,11 1 0,-16-5 0,1 2 0,12-4 0,10 2 0,11-3 0,6 0 0,-14 0 0,11 0 0,5-5 0,-10 2 0,-2-1 0,4-2 0,-1-3 0,1-2 0,13-1 0,2-1-884,-2-2 0,-3-2 884,-12 1 0,-4-1 0,13-6 0,-18 3 0,-1 6 0,-11-3 0,-1 8 0,6-13 0,-18 12 1768,10-4-1768,-4-5 0,-5 2 0,13-11 0,0-18 0,-7 6 0,-9 8 0,-3-1 0,-5-9 0,-3-5 0,0 9 0,0-1 0,-13-24 0,4 11-242,-5 15 1,-1 1 241,-3-13 0,-9-5 0,1 11 0,-2-7 0,-1 0 0,-3 4 0,5 4 0,-11-1 0,8 12 0,-18-9 0,7 7 0,-3 6 0,9 5 0,9 13 0,-8-3 483,-6 3-483,-5-8 0,-17 5 0,19-3 0,-18-1 0,20 5 0,7-3 0,7 9 0,15 1 0,-1 3 0,-9-10 0,13 7 0,-18-9 0,8 7 0,-20-6 0,-23 7 0,3-4 0,20 8 0,1 2 0,4-1 0,1 2 0,20 4 0,4 2 0,1-2 0,3-1 0</inkml:trace>
  <inkml:trace contextRef="#ctx0" brushRef="#br0" timeOffset="183475">9472 13407 24575,'12'0'0,"7"0"0,-4 0 0,4 0 0,-10-2 0,-1-4 0,-3 0 0,-2-4 0,-10 6 0,2 2 0,-5 5 0,7 2 0,-2 1 0,2-3 0,-7 4 0,3-4 0,0 2 0,4-2 0</inkml:trace>
  <inkml:trace contextRef="#ctx0" brushRef="#br0" timeOffset="187920">17528 11371 24575,'3'18'0,"0"-4"0,3 4 0,-3-9 0,1 1 0,-1-5 0,0 0 0,0 1 0,-3-1 0,0 0 0,2 1 0,-1-1 0,6 5 0,-1 6 0,6 8 0,-1-2 0,-2-4 0,-3-15 0,-9-9 0,-1-6 0,-1-1 0,0 2 0,2 0 0,-2 0 0,-1 3 0,3 3 0,1 2 0</inkml:trace>
  <inkml:trace contextRef="#ctx0" brushRef="#br0" timeOffset="189792">17514 11414 24575,'-8'-3'0,"0"1"0,-7 2 0,3 0 0,-15 0 0,13 0 0,-22 0 0,-22 5 0,23-1 0,-2 2 0,-23 8 0,-6 2-214,23-7 0,-1-1 1,-1 1 213,-2 3 0,0 1 0,-1-2 0,-1-2 0,-1-1 0,4 0 0,-4 0 0,3 2-620,2 3 1,1 0 619,5-6 0,-2 1-243,-8 10 0,-4 2 243,5-8 0,-3-1 0,3 0 0,-4 6 0,1-2 0,-9-2 0,2-3 0,24-4 0,1-2 293,-16-2 0,-3 2-293,-1 3 0,0 2 0,-10-1 0,-2 2 218,17-1 0,-2 2 1,2-1-219,-15 0 0,-2 0 0,10-2 0,-3 1 0,4-1-452,2-1 0,3-2 452,-6-2 0,4 1 0,-5 10-461,-6-6 461,12 2 0,-14 0 0,0-9 0,6 9 0,-6-9 0,0 4 0,6-5 0,3 0 0,-2 0 0,14 0 0,1 0 0,-10 0 0,-4 0 0,10 0 0,-1 0 0,3 0 0,1 0 0,-2 0-649,0 0 1,-3 0-1,1 0 649,-8 0 0,2 0 0,6 0 0,-1 0 0,-10 0 0,0 0-415,11 0 1,1 0 414,-5 0 0,2 0 316,10 0 0,2 0-316,0 0 0,2 0 406,-5 0-406,-4 0 1972,13 0-1972,-15 0 1579,18 0-1579,-15 0 676,17 0-676,-13 0 0,-7 0 0,14 0 0,-29 0 0,13 0 0,11 4 0,-1 0 0,-27 1 0,32 2 0,1 0 0,-26-3 0,10 5 0,-6-8 0,6 13 0,-16-11 0,14 11 0,-4-13 0,8 3 0,-2-4 0,0 0 0,-7 0 0,-1 6 0,9-5 0,-4-1 0,-5 3 0,-3 0-280,12-3 0,-3 0 1,0 0 279,-5 0 0,0 0 0,1 0 0,6 0 0,1 0 0,-1 0 0,-9 0 0,-1 0 0,3 0 0,-1 0 0,4 0 0,-3 0 0,3 0 0,15 0 0,2 0 0,-31 0 0,8 0 0,-3 0 0,20 0 0,-5 0 0,16 0 0,-24 0 0,10 0 0,8 0 0,-2 0 839,-19 0-839,4 0 0,13 0 0,14-6 0,7 4 0,-8-4 0,16 6 0,-16-3 0,15 2 0,-16-6 0,14 6 0,-21-4 0,17 5 0,-11 0 0,9 0 0,4 0 0,0 0 0,1-3 0,-10-1 0,-15-4 0,10 4 0,-6 0 0,19 4 0,3 0 0,1 0 0,8 0 0,0 2 0,2 1 0,0 5 0,3-2 0,0 2 0,0-3 0,0-2 0,0-1 0</inkml:trace>
  <inkml:trace contextRef="#ctx0" brushRef="#br0" timeOffset="192172">9454 13906 24575,'2'-5'0,"1"7"0,3 6 0,0 8 0,-2 0 0,-1 8 0,-3-11 0,0 11 0,0-5 0,0 7 0,0 15 0,-5 4 0,-5 4 0,-2-13 0,-2-1 0,-7 10 0,9-14 0,-1 1 0,-12 9 0,11-10 0,-5 0 0,9-15 0,4-1 0,1-4 0,2 0 0,0 0 0,1-3 0,1 14 0,-1-10 0,-1 24 0,2-19 0,-2 10 0,5-13 0,1-6 0,5-3 0,-2-3 0,9-1 0,-8 1 0,11 4 0,-8-4 0,9 4 0,-7-6 0,7 0 0,-9 0 0,16 0 0,-14 0 0,15 0 0,-15-5 0,5-4 0,-5-2 0,1-2 0,-7 4 0,13-18 0,-15 16 0,11-14 0,-15 17 0,0 0 0,0-1 0,0-5 0,0 0 0,0-16 0,-3 7 0,-4-7 0,-4 10 0,-2-1 0,-1-2 0,-4-3 0,1 0 0,-4-5 0,1 6 0,7 6 0,3 4 0,-5-1 0,7 3 0,-11-6 0,13 8 0,-3 1 0,5 1 0,-8-5 0,6 6 0,-3-4 0,0 0 0,2 5 0,-2-5 0,1 4 0,0 0 0,0-1 0,2 1 0,1 3 0,5 0 0,-3-1 0,3-2 0,0 2 0,0-2 0,0 3 0,0-3 0,0 2 0,9-5 0,-4 4 0,22-8 0,-21 10 0,11-3 0</inkml:trace>
  <inkml:trace contextRef="#ctx0" brushRef="#br0" timeOffset="193953">17525 13401 24575,'6'-3'0,"4"0"0,-4 3 0,19 0 0,-14 0 0,25 0 0,-10 0 0,0 0 0,1 3 0,-15 3 0,0 0 0,-1 2 0,-1 0 0,18 24 0,0 14 0,6 9 0,-8 0 0,-11-17 0,-5 0 0,-6-14 0,-4 3 0,0-18 0,0 11 0,0-4 0,0 20 0,0-12 0,-9 20 0,1-21 0,-5 5 0,-16 11 0,12-17 0,-20 20 0,17-31 0,-6 2 0,-6-13 0,-3-6 0,4 2 0,9-5 0,14 9 0,2-3 0,1 1 0,0-4 0,-1 0 0,3-4 0,1-1 0,10-22 0,29-20 0,-16 22 0,1 0 0,3 2 0,0 2 0,22-13 0,-29 25 0,7 0 0,-15 7 0,-1 2 0,1-4 0,6-7 0,9 1 0,-3-4 0,5 4 0,-11 7 0,0-3 0,-3 5 0,1-1 0,-4 2 0,7 3 0,-3-7 0,6 5 0,0-6 0,-7 7 0,-4 1 0</inkml:trace>
  <inkml:trace contextRef="#ctx0" brushRef="#br0" timeOffset="195373">13137 13857 24575,'-7'0'0,"1"0"0,-5 5 0,-1 2 0,-10 24 0,-4-6 0,5 5 0,1 3-695,-14 13 695,10-12 0,-1 1 0,-15 16 0,21-22 0,1-1 0,-11 8 0,13-5 0,4-13 0,4-9 0,2 1 0,9-5 0,7-2 695,14 0-695,14-8 0,10 3 0,16-8-953,2 3 953,-30 4 0,1-1 0,3 1 0,2 1 0,11 0 0,2-2 0,-5-3 0,-1-1 0,1 4 0,-2-1 0,-10-5 0,-3 1 0,19 5 0,1-1 0,-7 2 953,-17 3-953,-4 0 0,-15 0 0,3 0 0,-6 0 0,1-3 0,-7 0 0,2-2 0,-12-8 0,3 9 0,-13-9 0,7 12 0,-5-7 0,9 7 0,1-4 0</inkml:trace>
  <inkml:trace contextRef="#ctx0" brushRef="#br0" timeOffset="196463">13391 14023 24575,'-3'8'0,"1"21"0,2 9 0,0 12 0,0 3 0,0 5 0,0-14 0,0-2 0,0-18 0,0-15 0,2 6 0,-2-7 0,3 1 0,-3-2 0,0-1 0,0 1 0,2-1 0,1 2 0,0-3 0,0 7 0,-3-2 0,3 9 0,0-3 0,4 5 0,-3-7 0,-1-5 0,-3-6 0</inkml:trace>
  <inkml:trace contextRef="#ctx0" brushRef="#br0" timeOffset="197498">21058 13378 24575,'5'0'0,"6"0"0,4 0 0,37-16 0,-17-1 0,9-10 0,1-3-1098,-9-5 1098,1 3 0,1 1 0,1-8 0,-13 16 0,0 0 0,12-15 269,2 6-269,-21 15 0,1 6 0,-14 5 0,-1 3 0,1 43 0,-3-13 0,1 11 0,0 3 196,-2 17-196,1-22 0,-1 1 0,-1 0 0,-2 0 0,1 0 0,0-1 0,5 30 0,-4-25 0,-1-1 0,5 9 0,-5 4 0,0-33 0,0-16 0,0-1 0,0-8 0</inkml:trace>
  <inkml:trace contextRef="#ctx0" brushRef="#br0" timeOffset="198705">21888 13036 24575,'5'0'0,"1"0"0,-1 0 0,3 0 0,-2 3 0,8 0 0,-4 5 0,0 4 0,-5 11 0,-5-2 0,0 3 0,0-5 0,0-7 0,-3 7 0,0-9 0,-7 9 0,-9 5 0,7-5 0,-10 11 0,16-18 0,-4 3 0,17-3 0,12 3 0,12-3 0,17 3 0,-8-10 0,-8 3 0,-12-8 0,-13 7 0,-1-3 0,2 4 0,-3-3 0,1 0 0,-3 3 0,1-2 0,0 9 0,2-8 0,0 9 0,-1-7 0,0 11 0,-2-10 0,0 5 0,-3-8 0,0 2 0,-10 16 0,6-13 0,-19 21 0,9-22 0,-6 3 0,3 2 0,8-12 0,-2 6 0,2-8 0,1 1 0,0 0 0,3 0 0,-1-1 0,1-2 0,-1 0 0,-6 3 0,8 0 0,-6 3 0,13 2 0,0 0 0,0-2 0,-1-1 0</inkml:trace>
  <inkml:trace contextRef="#ctx0" brushRef="#br0" timeOffset="202444">21507 12753 24575,'4'23'0,"-2"-27"0,-4-13 0,-4-28 0,-5 8 0,3 11 0,2 13 0,1 8 0,-3-3 0,2 5 0,-2-2 0,3 5 0,-3 0 0,-10 0 0,-1 3 0,-25 6 0,9-4 0,-4 10 0,-7-11 0,-11 7 0,23-5 0,-2-2-433,-5-2 0,-1 1 433,6 5 0,-1 1 0,-4-5 0,0 0-801,-4 5 0,-2 1 801,-3-3 0,-1-1 0,0-2 0,0 0 0,-6 5 0,-1 0-912,2-7 1,0 0 911,1 4 0,-2 0 0,-3-5 0,-3-2 0,14 1 0,-2 0 0,-1 0 0,4 0 0,-2 0 0,-2 0 0,-1 0 0,-10 0 0,-3 0 0,-2 0 0,0 0-483,9 0 0,-1 0 1,-1 0-1,1 0 1,-1 0 482,0 0 0,1 0 0,-1 0 0,0 0 0,1 0 0,1 1 0,-1 0 0,1 0 0,2 1 0,1 0 0,-2-1 0,2 1 0,2 0 0,0 1-612,-13 1 0,2 1 0,3 0 612,11-2 0,3-1 0,1 1 0,-15 3 0,2 0-87,2-2 0,1 0 87,7-1 0,0 1 0,-1 5 0,1 0 0,3-8 0,0 1 0,-7 6 0,2 2 353,17-4 0,0 0-353,-8-2 0,-1 0 0,3 4 0,0 0 0,0-4 0,-4 0 0,-3 3 0,-6 3 0,0-2 0,3-3 0,1-2 0,-4 0 0,1 1 0,-4 2 0,-1-1 0,1-2-114,5-2 1,-1-1-1,2 0 1,2-1 113,-6 1 0,1 0 0,2 0 0,5 2 0,1 0 0,1 0 634,-11-1 1,4-1-635,7 3 0,0 0 0,-8-2 0,-1-2 0,9 1 0,1 0 0,1 0 0,0 0 0,-2 3 0,-2 0 0,-2-4 0,1 3 0,4 9 0,2 1 291,0-10 0,0 0-291,-2 10 0,1-1 0,9-6 0,0-3 0,-10 2 0,-2-1 115,-10 1 1,-5-2-116,14-2 0,-3 0 0,-1 0 0,-12 0 0,-3-1 0,1 2 701,8 0 1,1 0 0,-2 2-702,8 1 0,0 1 0,-2 0 0,3 0 0,-11 0 0,2 0 0,-2 1-590,7-1 1,-3 0 0,0 0 0,2-1 589,-7-1 0,1-1 0,1-1 0,-1 0 0,0-2 0,3 1-576,-7 0 0,1 0 576,18 0 0,0 0 0,-1 0 0,1 0 0,-1 0 0,0 0 0,0 0 0,0 0 0,0 0 0,1 0 0,-1 0 0,2 0-467,-12 0 1,0 0 466,-4-1 0,-3 2-36,11 4 1,-2 3 0,-1-2 35,-3-2 0,-2-1 0,-2 1 0,7 1 0,-3 0 0,1 1 0,0-2 55,3 0 0,0 0 0,2-1 1,0-1-56,-8-1 0,1-1 0,2 0 0,9 2 0,3 1 0,2-2 509,-8 0 0,4-2-509,6 1 0,0 0 0,-4 3 0,-1 0 139,-5-2 0,0 0-139,1 7 0,-2 2 0,-6-6 0,1 1 0,13 2 0,0-1 0,-9-2 0,1-2 241,13 1 1,2 0-242,-29-2 0,12 5 0,8-6 3432,5 0-3432,-13 0 0,6 4 543,13-3 0,-3 0-543,0 5 0,-1 1 825,0-4 1,-1-1-826,-6 3 0,2 0 0,-15-2 0,3-3 654,29 0-654,13 2 0,1-1 0,1 1 0,-7-2 0,7 0 0,-16 0 0,2 0 0,2 0 0,-2 0 0,19 0 0,-6 0 0,3 0 0,4 0 0,-12 0 0,-9 2 0,7-1 0,-7 1 0,16 1 0,5 0 0,1 4 0,5 2 0,0-1 0,0 0 0,0-3 0,0 9 0,0 1 0,0 1 0,0-2 0,0-1 0,0-1 0,0 3 0,0-4 0,0-1 0,0 1 0,0 0 0,0 0 0,0-3 0,0 2 0,0-2 0,0 1 0,-2-1 0,-1-3 0,-3-2 0,1-1 0,-1 1 0,1-3 0,-1 5 0,1-2 0,-3 0 0,-5-1 0,6-2 0,-2 0 0</inkml:trace>
  <inkml:trace contextRef="#ctx0" brushRef="#br0" timeOffset="204085">9115 15970 24575,'11'-15'0,"-2"0"0,18-16 0,-6 4 0,2 0 0,2 3 0,1 0 0,-3-1 0,-1 0 0,10-5 0,-23 18 0,0-7 0,-3 9 0,2-4 0,-2 8 0,2-2 0,2 12 0,-6 21 0,3 39 0,-7-1-288,2-26 0,1-1 288,-2 18 0,3-22 0,-4 5 0,0-21 0,0 3 0,0-7 0,0 3 576,0-6-576,0-2 0,0-1 0,0 1 0,0-1 0,2 2 0,1-3 0,0-2 0,0 0 0</inkml:trace>
  <inkml:trace contextRef="#ctx0" brushRef="#br0" timeOffset="205401">9621 15755 24575,'11'-3'0,"0"-4"0,-3 5 0,2-2 0,-4 4 0,5 0 0,-3 0 0,0 0 0,2 2 0,-4 1 0,4 5 0,-6-2 0,3 4 0,-6 2 0,1 9 0,-2 10 0,0 1 0,-7 17 0,5-19 0,-8 2 0,9-20 0,-3-4 0,1-2 0,-3 2 0,3-3 0,3 3 0,5 0 0,11 6 0,-4-2 0,5 0 0,-4 0 0,-1-3 0,-1 4 0,0 3 0,-5-7 0,6 5 0,-6-8 0,1 0 0,-1-2 0,-1-1 0,-2 3 0,-1-1 0,-2 8 0,-2-2 0,-2 10 0,-1-9 0,-1 0 0,0-9 0,-2 1 0,2-3 0,-4 1 0,-3-2 0,-3 3 0,2 1 0,-5-1 0,10 0 0,-11 0 0,8-3 0,0 6 0,-3-6 0,6 5 0,-7-4 0,8 1 0,0 0 0,38 10 0,-24-7 0,26 6 0</inkml:trace>
  <inkml:trace contextRef="#ctx0" brushRef="#br0" timeOffset="207290">21786 14530 24575,'6'-3'0,"1"0"0,-1 0 0,2-2 0,0 5 0,-2-3 0,1 3 0,-1 8 0,-3 3 0,-7 17 0,0-10 0,-11 19 0,-5-8 0,5-5 0,-15 21 0,21-27 0,-13 18 0,9-7 0,-4 1 0,-9 11 0,8-10 0,-13 16 0,18-22 0,-8 7 0,2 3 0,-1-10 0,-6 17 0,8-20 0,6-2 0,4-9 0,2 4 0,3-6 0,0 10 0,1-10 0,-1 6 0,0-6 0,0 1 0,3-2 0,0 1 0,0-2 0,5 1 0,-1-2 0,6 2 0,-2-3 0,24 1 0,5 1 0,14-2 0,-6-1 0,-14-4 0,-13 0 0,-6-3 0,-4-2 0,0-1 0,1-2 0,5 2 0,-4-2 0,2 1 0,-4 0 0,-3 1 0,-2-4 0,0-4 0,-3 3 0,-6-13 0,-5 11 0,-22-20 0,4 13 0,-7-4 0,3 0 0,19 13 0,-7-7 0,16 10 0,-3 2 0,2-2 0,-2 2 0,3-1 0,-1-2 0,-3-6 0,-1-6 0,-5-6 0,6 0 0,2 6 0,7 8 0,0 3 0,0 4 0,0-2 0,0-3 0,0 2 0,0-8 0,2 7 0,2-9 0,2 6 0,2-16 0,-4 13 0,10-26 0,-12 16 0,8-8 0,-10-9 0,0 7 0,0 5 0,0 6 0</inkml:trace>
  <inkml:trace contextRef="#ctx0" brushRef="#br0" timeOffset="208750">13031 15470 24575,'-5'2'0,"-11"9"0,2 14 0,-16 12 0,8 10 0,-11-1 0,9-10 0,0 2 0,3-8 0,0 0 0,-5 7 0,2-2 0,1 3 0,9-15 0,11-15 0,0-3 0,6 1 0,0-3 0,4-1 0,6 1 0,-1-2 0,40 6 0,-10-6 0,5-1 0,-5 1 0,4 1 0,-1-1-1176,22 0 1,-1-2 1175,1 1 0,-2 0 0,-13 0 0,-2 0-556,-3 0 1,-1 0 555,0 0 0,-2 0-367,22 0 367,-3-5 0,-14-5 0,-18 1 0,-9-3 2159,7 4-2159,-9-1 1228,16 2-1228,-20 1 442,12 2-442,-17 3 0,11-6 0,-9 4 0,-3 0 0,-3-9 0,-14 7 0,1-5 0,-3 7 0</inkml:trace>
  <inkml:trace contextRef="#ctx0" brushRef="#br0" timeOffset="209315">13510 15579 24575,'-6'30'0,"2"14"0,-2-9 0,0 4-1245,2 2 1,-1 1 1244,-4 4 0,-1 0 0,6-8 0,1 0 397,0 3 0,0-1-397,3 20 0,0-10 102,0-18 1,0-22 0,0-8-1</inkml:trace>
  <inkml:trace contextRef="#ctx0" brushRef="#br0" timeOffset="210682">17464 15010 24575,'5'0'0,"0"0"0,3 0 0,5 0 0,19 0 0,0 0 0,14 0 0,1 0 0,19 5 0,-31-4 0,0 0 0,20 4 0,-10-5 0,-31 2 0,2 1 0,1 6 0,-8-3 0,3 15 0,0 34 0,2-7 0,-1 4 0,-6-2 0,1 1 0,6 2 0,-1 0 0,-11-3 0,-2-3 0,2-10 0,0-1 0,-1 6 0,-2 0 0,-3 23 0,-2-31 0,-2-3 0,-3-12 0,5-12 0,-4 3 0,3-10 0,-6-4 0,-3 1 0,-13-4 0,7 0 0,-12-7 0,17 3 0,-1 0 0,13 6 0,2 0 0,3-8 0,0 6 0,3-7 0,0 1 0,3 1 0,6-15 0,2-7 0,12-9 0,-7 8 0,17-6 0,-24 29 0,23-29 0,-26 31 0,28-26 0,-5 12 0,4 0 0,1-2 0,8-5 0,-6 3 0,-4 3 0,-14 11 0,33-23 0,-39 28 0,16-9 0,-20 10 0,0 2 0,-3-2 0,0 3 0,-3 0 0,-2 2 0,-1 0 0</inkml:trace>
  <inkml:trace contextRef="#ctx0" brushRef="#br0" timeOffset="212789">9144 15438 24575,'-12'0'0,"2"0"0,-9 0 0,9 0 0,-7 0 0,8 2 0,-9 1 0,-3 9 0,6-5 0,-9 8 0,10-5 0,-2 2 0,-7 8 0,2 1 0,-1 4 0,3 7 0,-3 1 0,11-2 0,-25 11 0,26-23 0,-14 11 0,12-6 0,3 7 0,-1 24 0,5-23 0,1 3 0,3 8 0,1 0 0,-3-1 0,1-2 0,1-1 0,2-2 0,7 16 0,-3-18 0,6-12 0,-5-8 0,12 12 0,-5-4 0,12 16 0,-14-23 0,6 19 0,-6-20 0,4 9 0,10 10 0,-5-15 0,3 8 0,-2-15 0,-9-6 0,21 6 0,-7-8 0,18 8 0,-1-11 0,-2 6 0,13-6 0,-14 7 0,6-7 0,1 9 0,-7-5 0,22 1 0,-20-2 0,-7-5 0,-1-3 0,9-2 0,-8-2 0,-1-1 0,0-4 0,10-8 0,-1-3 0,-1-5-377,-1 7 0,0-1 377,5-10 0,-7 14 0,-4-11 0,-18 19 0,2-8 0,-4 10 0,4-10 754,6-4-754,19-14 0,-16 12 0,22-18 0,-31 27 0,6-10 0,-4 0 0,-10 12 0,5-17 0,-14 15 0,-2-12 0,4-3 0,-3-32 0,4 1 0,-6 20 0,-3 0 0,-5 7 0,-1 3 0,-2-18 0,-11 18 0,16 20 0,-11-7 0,7 9 0,-9-13 0,9 11 0,-24-31 0,-1 10 0,-7-11 0,3 10 0,18 19 0,-2-3 0,-21-1 0,1 5 0,7-2 0,-1-1 0,4 6 0,-1 0 0,1-3 0,-2 0 0,-12 7 0,-2 2 0,9 1 0,-1 1-705,-8 3 0,0 0 705,5 0 0,0 0 0,-4 0 0,-1 0-855,-2 0 1,0 0 854,-3 0 0,0 0 0,8 0 0,3 0-131,-22 0 131,12 4 0,15 2 0,1 7 0,3 5 1274,-6 8-1274,19-3 1821,-8 19-1821,24-17 38,-8 19 1,13-31 0,-3 4 0</inkml:trace>
  <inkml:trace contextRef="#ctx0" brushRef="#br0" timeOffset="216196">13033 16525 24575,'6'0'0,"-1"0"0,3-2 0,-2-1 0,-3 0 0,-6 0 0,-1 3 0,-1 0 0</inkml:trace>
  <inkml:trace contextRef="#ctx0" brushRef="#br0" timeOffset="219306">17743 14548 24575,'-3'12'0,"1"-5"0,2 5 0,0 2 0,0 13 0,0 32 0,0-10 0,0 2 0,0-16 0,0-23 0,0 8 0,0-13 0,-5-17 0,4-31 0,-3 10 0,-1-4 0,0-8 0,0 0 0,0 8 0,0 2 0,-5-30 0,3 30 0,6 1 0,-5 17 0,6 7 0,-3 0 0,3 3 0,-2-1 0,-1 1 0,-2 2 0,-1 0 0,-11 9 0,2-2 0,-18 6 0,-5-1 0,-11 2 0,14 0 0,-2 1-860,-23 3 860,18-3 0,-3 0-885,-1-2 0,0-1 885,-5-1 0,-2-1 0,-1 3 0,-1 0 0,-3-3 0,0 0-1084,-1 3 0,-1 0 1084,0-3 0,-2 2 0,4 3 0,-4 2 0,0-1 0,-2-2 0,-1-2 0,-3 2 0,17 0 0,-4 0 0,-1 2 0,0-2 0,1-1 0,-10-1 0,-1-1 0,1-1 0,0 1 0,-1 4 0,-2 0 0,3 1 0,3-4 0,2-4 0,4-3 0,2 2 0,4 2 0,3 0 0,3 0 0,2-3 0,3-1-303,2-2 1,0 1 302,0 4 0,0 1 0,0 1 0,1-1 0,-30 2 0,23 0 0,-2 1-257,3-5 1,-2-1 256,-6 1 0,-1 0 0,1-1 0,0 0 0,0-3 0,0 0 0,8 0 0,-1 0 722,-14 0 0,-1 0-722,10 0 0,-1 0 1106,-6 2 1,-2 1-1107,1-3 0,2 1 0,11 2 0,2-1 0,-25-2 731,24 3-731,26 0 1528,3 1-1528,-1-2 0,7-2 0,-8 0 0,2 0 0,4 0 0,-3 0 0,4 0 0,2 0 0,-2 0 0,3 0 0,-6 0 0,2 0 0,-4 0 0,5 3 0,2 0 0,4 4 0,2 2 0,0 6 0,0-3 0,0 9 0,0-4 0,-3 2 0,0-6 0,0 2 0,1-11 0,2 5 0</inkml:trace>
  <inkml:trace contextRef="#ctx0" brushRef="#br0" timeOffset="220726">12897 16564 24575,'23'8'0,"3"-2"0,-6-6 0,4 0 0,-12 0 0,15 0 0,-13 0 0,21 0 0,-23 2 0,14 2 0,-19-1 0,12 3 0,-10-3 0,11 10 0,8 26 0,1 14 0,-10-12 0,-1 3 0,-8-1 0,-3 1 0,1 4 0,-3-2 0,-4-10 0,-2-2 0,1 2 0,0-1 0,0 5 0,0 6 0,0-16 0,-2-6 0,-2-4 0,-4-8 0,4 3 0,-6-5 0,7-1 0,-14-1 0,7-5 0,-12-1 0,3-2 0,0 0 0,1 0 0,4-3 0,4-2 0,-1-3 0,5-8 0,-2 7 0,8-3 0,-3 4 0,3 2 0,0-2 0,3 3 0,0-3 0,2 2 0,16-17 0,-2 3 0,22-21 0,-19 21 0,19-15 0,-26 26 0,10-6 0,-16 10 0,1 0 0,-2-2 0,1 0 0,15-7 0,7-5 0,6 0 0,8 6 0,1 1 0,-7-6 0,-3 2 0,21 9 0</inkml:trace>
  <inkml:trace contextRef="#ctx0" brushRef="#br0" timeOffset="221866">18281 16227 24575,'-8'8'0,"0"0"0,-23 5 0,10-2 0,-11 5 0,0 19 0,20-19 0,-10 10 0,-1 4 0,-1 14-654,1-13 1,-2 1 653,0 5 0,-1 0 0,0-1 0,0-1 0,1-3 0,0 0 0,-3 4 0,0 2 0,-2 3 0,1-1 0,0-3 0,2-1 0,4-3 0,3-3 0,2 3 0,18-24 0,5 1 0,16-7 1307,5-1-1307,20 3 0,2-4 0,8 9 0,0-9 0,0 4 0,-16-5 0,21 0 0,-27 0 0,1-1 0,3-3 0,-1-3 0,1-2 0,6 0 0,0 0 0,0-5 0,-3 0 0,10 3 0,-9-4 0,-26 11 0,5-1 0,-6 2 0,-7 1 0,0 1 0,0-1 0,-2 2 0,1 0 0,2 0 0</inkml:trace>
  <inkml:trace contextRef="#ctx0" brushRef="#br0" timeOffset="222597">18207 16661 24575,'-3'12'0,"0"9"0,3 2 0,-6 5 0,5 10 0,-5 27 0,5-18 0,2 2 0,-2 3 0,2 1-455,1-1 1,1-4 454,-2 18 0,5-20 0,-6-22 0,0-8 0,0-6 0,2-1 0,2 5 0,1-7 909,4 7-909,-3-5 0,-1-1 0,-3 0 0,13-16 0,2-5 0,34-17 0,-30 14 0,12-1 0</inkml:trace>
  <inkml:trace contextRef="#ctx0" brushRef="#br0" timeOffset="224506">21766 15972 24575,'0'-6'0,"11"-2"0,-3 4 0,7-1 0,-7 5 0,-3 0 0,0 0 0,1 0 0,1 4 0,-1 0 0,2 4 0,0 4 0,-2 0 0,1 21 0,3 2 0,0 10 0,-2-10 0,-2 3 0,-6-20 0,0 9 0,0-11 0,-8 13 0,-4 9 0,-6-6 0,-2 12 0,-3-5 0,8-7 0,-9 12 0,4-11 0,2-4 0,0 1 0,-15 18 0,-1 2 0,11-12 0,14-17 0,0 0 0,9-11 0,5-2 0,13-4 0,-4 5 0,9-8 0,-12 4 0,4-5 0,9 0 0,-6 0 0,17 0 0,-9-4 0,5-3 0,7-10 0,-12 2 0,-2-5 0,-12-2 0,-9 2 0,-3-5 0,0 4 0,0-7 0,0 5 0,0-13 0,0 14 0,0-3 0,0 6 0,-5 7 0,1-1 0,-10 5 0,-4-8 0,-8 4 0,-24-15 0,13 13 0,-14-9 0,28 16 0,3-3 0,7 4 0,4 0 0,-4-4 0,7 4 0,-8-6 0,0 2 0,-2 0 0,1-1 0,9 5 0,1-2 0,5 0 0,0 2 0,0-4 0,0-1 0,0 0 0,0-3 0,0 6 0,0 0 0,0 3 0,0-3 0,0 2 0,0-2 0,0 5 0,0 1 0</inkml:trace>
  <inkml:trace contextRef="#ctx0" brushRef="#br0" timeOffset="227711">21578 15678 24575,'0'10'0,"0"20"0,-2-2 0,-2 15 0,1-23 0,0-3 0,3-12 0,0 3 0,0-2 0,-2 1 0,-1-4 0,-5-5 0,2-13 0,0 4 0,4-8 0,0 10 0,-5-6 0,1 5 0,-1-2 0,2 5 0,4 0 0,-1 0 0,2 1 0,-10 1 0,-1 8 0,-6-2 0,-10 10 0,8-4 0,-33 9 0,26-8 0,-34 4 0,20-4 0,5-5 0,-2 1-523,-1 7 0,0 2 523,-3-5 0,-2-1 0,-5 6 0,-1-1 0,7-1 0,-2-3 0,-5-4 0,-5-2 0,1 1 0,4 1 0,2 0 0,-4-1 0,1-1 0,-3-3 0,0 1 0,2-1 0,-8 1 0,3 0 0,1 0-500,7 2 1,1 0 0,4 0 499,-5-2 0,5 1 0,-19 10-521,6-5 521,-2 1 0,22 1 0,0 0 0,-22-5 0,-6 13 0,8-15 0,-8 4 0,6-5 0,23-1 0,-1 2 0,-30 4 0,30-2 0,-2 1 0,-1-1 0,-3 1 0,-24-2 0,-1 1 0,16 3 0,-2 0 0,5-3 0,-3-1 0,2 2 0,-14 4 0,-1 3 0,16-3 0,-2 1 0,0-1 0,-3-3 0,0-1 0,0 2 0,-6 4 0,1 1 0,3-2-771,0-5 0,1 0 771,-8 8 0,4-1 0,23-6 0,2-2 94,-3 4 1,-2-1-95,-2 1 0,1-2 0,5-5 0,0 1 0,-11 4 0,0 2 0,3-1 0,0 1-82,-7-3 1,-1 0 81,0 3 0,-2-2-756,-10-4 0,-2-2 756,4 1 0,-1 0 0,-2 3 0,-2 0 0,14-2 0,-3-1 0,1 1 0,2 2 0,0 2 0,0-1 0,3-3 0,0-2 0,2 2 0,-17 2 0,3 0 175,19-3 0,1 0-175,-1 0 0,-2 0 0,-10 0 0,-2 0-597,0 0 1,-1 0 596,-8 0 0,0 0 0,5-1 0,-1 2 0,-3 2 0,0 0 0,7-3 0,1 2 0,-5 7 0,2 0 142,15-7 1,0-1-143,-5 8 0,1 0 0,12-8 0,2 0 653,-8 1 1,0 1-654,4 0 0,0 0 0,-3-3 0,-1 1 537,-5 4 1,-1 1-538,3-6 0,1 1 1078,-3 0 1,-1 3-1079,-3 6 0,0 1 0,9-7 0,0 1 0,-9 11 0,1 1 185,11-10 0,1-2-185,0 4 0,0 0 0,-3-5 0,-2-1 0,1 2 0,-1 1 0,-4 1 0,0-1 0,8-2 0,0 1 0,-2 4 0,0-1 442,-18-7-442,-5 4 0,22-5 0,-3 0 0,6 0 0,-5 5 0,-1-2 978,10 2-978,12-3 322,12-2-322,8 0 0,10 3 0,-2 0 0,4 7 0,-7 3 0,2 13 0,-5 13 0,0 9 0,0 0 0,0-19 0,0-12 0</inkml:trace>
  <inkml:trace contextRef="#ctx0" brushRef="#br0" timeOffset="229701">13298 17935 24575,'-3'-13'0,"1"6"0,-1-5 0,0 7 0,0-3 0,1 2 0,4-4 0,6 6 0,-1-1 0,5 8 0,-6 2 0,-1 1 0,-2 4 0,-3-2 0,0 3 0,0 4 0,0 9 0,0 14 0,0 3 0,0 13 0,6-22 0,-1 2 0,-6 0 0,-3 2 0,1 3 0,-2-2 0,-11 12 0,-15-9 0,19-19 0,-16 7 0,17-11 0,-7 2 0,5 4 0,4-12 0,-3 11 0,-3-5 0,7-7 0,-8 6 0,13-11 0,-2 3 0,0 0 0,-1 0 0,0 3 0,4-3 0,9 5 0,4-7 0,15 2 0,-8-6 0,14-1 0,-21 1 0,21-2 0,-17 0 0,14-3 0,-1-6 0,2-1 0,9-8 0,-9 8 0,-6-1 0,-2 2 0,-8 2 0,2-3 0,-8-6 0,-6 4 0,-2-3 0,0 4 0,-5 3 0,-1 2 0,-9-2 0,-1 4 0,-13 0 0,-4-14 0,2 12 0,0-16 0,10 11 0,-9-9 0,-2-1 0,-3-7 0,8 7 0,-4-10 0,8 0 0,-3 3 0,8-12 0,9 28 0,2-8 0,2 15 0,2-1 0,-2 1 0,-2-7 0,3 5 0,-2-8 0,6 2 0,0 1 0,0-9 0,0 6 0,0-4 0,0 4 0,3-1 0,0 2 0,3-1 0,1-9 0,-1 13 0,1-9 0,-4 12 0,2 2 0,5-2 0,45-5 0,-10 0 0,5-1 0,9 3 0,-1 1 0,-13-3 0,-5 2 0,9 5 0</inkml:trace>
  <inkml:trace contextRef="#ctx0" brushRef="#br0" timeOffset="231540">21561 17466 24575,'27'-6'0,"19"1"0,2 5 0,5 0 0,-18 0 0,-14 0 0,-2 0 0,-9 0 0,4 3 0,-1 0 0,6 13 0,14 5 0,-11-2 0,8 0 0,-18-14 0,11 12 0,-8-7 0,7 11 0,-13-12 0,1 8 0,-7-8 0,3 6 0,0 0 0,-3 9 0,0-1 0,-3 1 0,0-5 0,0-7 0,0 7 0,0-2 0,0 11 0,-10 10 0,8 2 0,-13-6 0,4 9 0,-5-20 0,-13 27 0,9-28 0,-11 12 0,14-19 0,0 3 0,6-9 0,3-5 0,0-4 0,0 0 0,-3 0 0,2 3 0,-1-3 0,4 3 0,-2-3 0,3-3 0,-10-3 0,8-2 0,-5-4 0,9 4 0,3 0 0,0 2 0,0-6 0,0 3 0,0-19 0,10-6 0,-5 9 0,15-26 0,-9 33 0,3-11 0,-2 8 0,-3 8 0,2-5 0,-3 7 0,2-11 0,-2 10 0,0-9 0,6 10 0,5-2 0,-4 5 0,8-6 0,-13 12 0,2-7 0,-1 6 0,-3-2 0,3 0 0,4-5 0,1 3 0,4-6 0,5-4 0,9-3 0,6-4 0,-2 8 0,-4 2 0,-17 9 0,-5-2 0,-4 6 0,-7-1 0,-4 2 0,-6 0 0,1 0 0,3 0 0</inkml:trace>
  <inkml:trace contextRef="#ctx0" brushRef="#br0" timeOffset="232859">18127 18029 24575,'-6'-1'0,"-19"18"0,-10 23 0,6-4 0,-1 4 0,-8 10 0,2 0-639,11-5 0,1-1 639,0-10 0,2-3 312,5 4-312,8-25 0,-2 4 0,7-8 0,-3 4 0,9-6 966,18 1-966,-8-5 0,20 0 0,0 0 0,1 0 0,28 0 0,5 0-1122,-18 0 1,4 0 1121,3 0 0,1 0 0,4 0 0,0 0 0,-1 0 0,-1 0 0,-2 0 0,-2 0-488,-7-3 0,-1 0 488,-3 3 0,-4-1 0,17-13 0,-18 9 0,-2-9 0,-13 10 2123,3-3-2123,-5 4 1096,-9-2-1096,-5 2 0,-10-2 0,-3 4 0,-24-11 0,21 10 0,-16-8 0</inkml:trace>
  <inkml:trace contextRef="#ctx0" brushRef="#br0" timeOffset="233477">18615 18143 24575,'0'31'0,"0"30"0,0-19 0,0 3 0,0 3 0,0 0 0,0-5 0,0-3 0,0 18 0,0-11 0,2-23 0,1-1 0,0-15 0,-1 1 0,-2-2 0,3-1 0,-3 1 0,5-1 0,-4 2 0,-2 6 0,0-8 0,-2 5 0</inkml:trace>
  <inkml:trace contextRef="#ctx0" brushRef="#br0" timeOffset="235350">12882 17755 24575,'-6'2'0,"-2"1"0,0 0 0,-7 3 0,-9 3 0,5-1 0,-4 5 0,5 4 0,5-5 0,-21 22 0,-4 9 0,14-16 0,0 3 0,0 4 0,1 1 0,5-6 0,2 0 0,-14 28 0,18-13 0,-4-13 0,16 12 0,-3-23 0,-1 25 0,3-23 0,-8 22 0,3-12 0,0 15 0,2-21 0,4 9 0,0-21 0,0 21 0,3-17 0,1 10 0,8 18 0,2-11 0,1 21 0,1-25 0,-4-2 0,-2-15 0,2 0 0,-6-6 0,4 3 0,-4-5 0,4 4 0,-4-7 0,8 9 0,-4-6 0,9 4 0,5 1 0,6-1 0,17 9 0,-7-12 0,-2 6 0,7-10 0,5 1 0,-10-1 0,4-3 0,7-7 0,2-2 0,8 0 0,0-2 0,-6-3 0,-4 0 0,-15 3 0,-4 2 0,12-1 0,-35 6 0,11-3 0,-4-3 0,4-1 0,5-9 0,-4 8 0,14-17 0,-4 10 0,2-4 0,-4 8 0,-13 3 0,2-1 0,-7-3 0,9-36 0,-13 7-323,-1 5 0,-1-1 323,-5-17 0,0-6 0,5 8 0,-4 16 0,4 4 0,0-1 0,-4 20 0,4-14 0,-5 11 646,0 8-646,0-23 0,0 4 0,-15-12 0,1-12 0,-14-4 0,17 25 0,1 1 0,-6-18 0,-1 1 0,10 34 0,-5-1 0,7 9 0,-3 0 0,2-1 0,-12-9 0,-8-7 0,4 2 0,-9-1 0,11 5 0,3 8 0,-2-5 0,11 8 0,0 3 0,-2 2 0,-16-4 0,-29 1 0,2-2 0,-8-2 0,17 4 0,-1-1 0,-1 1-701,-1 0 1,-1 2-1,2-1 701,-14-2 0,4 3 0,13 3 0,4 2-165,-19-1 165,-4 0 0,30 6 0,-5 1 0,1 16 0,16-11 0,-26 18 2083,31-19-2083,-11 10 184,7-2-184,6 0 0,-16 24 0,20-6 0,4 19 0,7-31 0,8 0 0</inkml:trace>
  <inkml:trace contextRef="#ctx0" brushRef="#br0" timeOffset="241516">18069 18794 24575,'2'-3'0,"6"0"0,18 3 0,-7 0 0,18 0 0,-11 0 0,5 0 0,13 0 0,-20 0 0,20 0 0,-21 3 0,1 1 0,-9 2 0,-7-3 0,2 1 0,-4-3 0,7 4 0,-2-5 0,5 7 0,-2-3 0,-1 8 0,-2-3 0,-3 2 0,-3 11 0,-2 2 0,1 14 0,-3-12 0,3 9 0,-4-21 0,0 19 0</inkml:trace>
  <inkml:trace contextRef="#ctx0" brushRef="#br0" timeOffset="241516">18468 19049 23992,'38'-22'0,"-5"4"0,2-1 0,1-2 0,2 0 0,19-3 0,1 2 0,-18 4 0,0 0 0,8-1 0,-4 5 0,-8 8 0,-25-1 0,4 6 0,1 2 0,-7 3 0,13 15 0,-16-13 0,7 7 0</inkml:trace>
  <inkml:trace contextRef="#ctx0" brushRef="#br0" timeOffset="242669">22045 18526 24575,'-5'-3'0,"-3"1"0,-5 5 0,-14 18 0,-9 14 0,9-6 0,-1 3-1045,7-2 1,-2 1 1044,-16 13 0,1-3 0,8 0 250,-4-4 1,0-1-251,5-3 0,-6 11 0,12-17 0,18-15 0,13-9 1588,4-3-1588,15 0 0,7 0 0,22 0 0,-17 0 0,4 0 0,1 0 0,4 0 0,2 0-1213,8 0 0,3 0 1,-2 0 1212,-3 0 0,-1 0 0,-1 0 0,-6 0 0,0 0 0,-4 0 0,8 0 0,-7 0 0,6 0 0,5-3 0,-40 0 0,-10-4 0,-1 3 3638,0-3-3638,1 1 0,-26-21 0,-9 6 0,0-6 0,4 17 0</inkml:trace>
  <inkml:trace contextRef="#ctx0" brushRef="#br0" timeOffset="243287">22274 18590 24575,'-5'6'0,"-1"6"0,-11 43 0,11-10 0,1 5 0,-3-7 0,-2 3 0,2-1-977,3 13 1,2-2 976,-2-13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ACC0-BBD3-1D44-87A6-AB0EB56DC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64D0D-96CB-F54A-921F-BA601677F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886F-8706-8940-BFBB-71850DB2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950E-79A6-C344-A491-5BC72A03C7AE}" type="datetimeFigureOut">
              <a:rPr lang="en-VN" smtClean="0"/>
              <a:t>4/12/22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B582-B231-7348-A77C-57D1EDD7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720C-D278-9841-A7DA-F9B90E30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A644-FFE7-D945-B0BB-E75435AFA2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630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E8BE-4D40-8A46-B2BD-936400EC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ED67B-88D4-014B-9093-CD53D3E2E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FA87-340D-EF41-9EB7-87AAF563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950E-79A6-C344-A491-5BC72A03C7AE}" type="datetimeFigureOut">
              <a:rPr lang="en-VN" smtClean="0"/>
              <a:t>4/12/22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7378-2777-C940-90E6-DC78DA15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EB60-0DFF-FF48-8D3B-EE4C546F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A644-FFE7-D945-B0BB-E75435AFA2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55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1270D-CA48-3944-B036-4DBA77A99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F0CA5-79E0-AA48-BDFA-8C6D5F1D4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70185-6566-C04B-88DB-98C74F41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950E-79A6-C344-A491-5BC72A03C7AE}" type="datetimeFigureOut">
              <a:rPr lang="en-VN" smtClean="0"/>
              <a:t>4/12/22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FACE-DED4-BD40-91E4-7FF4324E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11C8-4083-D545-ABAA-85FAA7D8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A644-FFE7-D945-B0BB-E75435AFA2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37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A7CC-5552-A340-B5EF-48DE07EA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DD7F-7F15-8745-AF1C-38D88B63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30D3-E87D-EF45-9CAA-83E88679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950E-79A6-C344-A491-5BC72A03C7AE}" type="datetimeFigureOut">
              <a:rPr lang="en-VN" smtClean="0"/>
              <a:t>4/12/22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AFFA-CF37-E146-A1BF-588230B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4B2B9-A450-084B-80D1-FFCD86C2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A644-FFE7-D945-B0BB-E75435AFA2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8503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9B79-EC10-A541-A0F4-077517EC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EA39E-8CEC-5B42-93C0-EB45E05F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376A-F66A-9449-81DC-FB0A84EA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950E-79A6-C344-A491-5BC72A03C7AE}" type="datetimeFigureOut">
              <a:rPr lang="en-VN" smtClean="0"/>
              <a:t>4/12/22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7891-A09F-EF4F-BBDD-719174BB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A5FB-7EDA-2545-BB77-B43C24BB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A644-FFE7-D945-B0BB-E75435AFA2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9267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4C1-9E30-B343-A874-BE75BD21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0077-430D-5141-B4D3-632E65E70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C78C8-A811-5247-85A5-11D26865F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BC1B5-6432-FB48-A90E-8325B79F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950E-79A6-C344-A491-5BC72A03C7AE}" type="datetimeFigureOut">
              <a:rPr lang="en-VN" smtClean="0"/>
              <a:t>4/12/22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3CB2F-2290-3F48-86E1-6042C3BC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4F8F9-73FB-544A-8E12-44BAEF5B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A644-FFE7-D945-B0BB-E75435AFA2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5175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CD40-E4BB-214C-AD24-D387D5B5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93B6-471B-3448-B32C-0DD2EDD0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5E1B6-9804-F24A-86E9-BA755556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1050C-2AB6-B841-B759-42106555C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A14F5-D9BF-0E4E-A2A3-2C91D33E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3FA72-9452-9141-873A-C96985CE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950E-79A6-C344-A491-5BC72A03C7AE}" type="datetimeFigureOut">
              <a:rPr lang="en-VN" smtClean="0"/>
              <a:t>4/12/22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6DF01-99C9-9E41-AEB1-F6CEEF65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F2158-0EFE-B146-9A58-D7693AF0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A644-FFE7-D945-B0BB-E75435AFA2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351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7568-12F3-904A-A1E0-272AAFDF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D50A6-93B1-CF48-81CE-78358BF3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950E-79A6-C344-A491-5BC72A03C7AE}" type="datetimeFigureOut">
              <a:rPr lang="en-VN" smtClean="0"/>
              <a:t>4/12/22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91FDD-6D45-6547-AD53-FB99EEC8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19B3B-C9DD-AE4B-999C-E049D14B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A644-FFE7-D945-B0BB-E75435AFA2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055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6C8A9-90DD-9B4A-A7B1-E9567B81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950E-79A6-C344-A491-5BC72A03C7AE}" type="datetimeFigureOut">
              <a:rPr lang="en-VN" smtClean="0"/>
              <a:t>4/12/22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995A6-8F5E-CE43-B5B0-D84623EB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5A342-0CC2-EC43-8E61-220E45BF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A644-FFE7-D945-B0BB-E75435AFA2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467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00F7-E48D-1544-B8E6-9E8BA8E1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B7FD-4914-C141-BBA1-38B44B52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60AB6-0BF2-FE4B-8B9B-E5F7A5B08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67CEE-A4E8-E949-BAFA-96583C79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950E-79A6-C344-A491-5BC72A03C7AE}" type="datetimeFigureOut">
              <a:rPr lang="en-VN" smtClean="0"/>
              <a:t>4/12/22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11409-9A57-7A4D-BBB8-959504DE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2168-EF20-324D-B0EE-320A3758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A644-FFE7-D945-B0BB-E75435AFA2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5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F19C-3B26-7849-B230-5124C29C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12D6C-0FCC-7E4B-B577-1B8F5C5BF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A17D8-29FB-E840-955A-12EB0F8AE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3FB38-852C-DE47-9505-175E0D30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950E-79A6-C344-A491-5BC72A03C7AE}" type="datetimeFigureOut">
              <a:rPr lang="en-VN" smtClean="0"/>
              <a:t>4/12/22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D9609-73FF-1446-B9B5-FAB2800D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FA352-5856-F04D-BB41-466A17D8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A644-FFE7-D945-B0BB-E75435AFA2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845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BE400-D192-9643-B9C4-6A9D5775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4086-ACFD-AF4B-8CDD-7330F1BFF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1EED-D167-A949-8BA2-78F46E5F7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950E-79A6-C344-A491-5BC72A03C7AE}" type="datetimeFigureOut">
              <a:rPr lang="en-VN" smtClean="0"/>
              <a:t>4/12/22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3CE4-8A6B-1C4F-99AB-213E43A6D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E1B2-E224-0B4A-96BB-64CDF4872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A644-FFE7-D945-B0BB-E75435AFA2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949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C71B-3DCF-B547-8A4B-64C7E247F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2DF3D-CE67-3D42-89B3-74BFBD56A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634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C293-4A38-3D48-AE9C-DE821BDB9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258082"/>
            <a:ext cx="10657114" cy="5750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VN" dirty="0"/>
              <a:t>void sxgiam(int a[], int n)</a:t>
            </a:r>
          </a:p>
          <a:p>
            <a:pPr marL="0" indent="0">
              <a:buNone/>
            </a:pPr>
            <a:r>
              <a:rPr lang="en-VN" dirty="0"/>
              <a:t>{	int i,j,tam;</a:t>
            </a:r>
          </a:p>
          <a:p>
            <a:pPr marL="0" indent="0">
              <a:buNone/>
            </a:pPr>
            <a:r>
              <a:rPr lang="en-VN" dirty="0"/>
              <a:t>	for(i=0;i&lt;n-1;i++)</a:t>
            </a:r>
          </a:p>
          <a:p>
            <a:pPr marL="0" indent="0">
              <a:buNone/>
            </a:pPr>
            <a:r>
              <a:rPr lang="en-VN" dirty="0"/>
              <a:t>		for(j=i+1;j&lt;n;j++)</a:t>
            </a:r>
          </a:p>
          <a:p>
            <a:pPr marL="914400" lvl="2" indent="0">
              <a:buNone/>
            </a:pPr>
            <a:r>
              <a:rPr lang="en-VN" dirty="0"/>
              <a:t>		</a:t>
            </a:r>
            <a:r>
              <a:rPr lang="en-VN" sz="4000" dirty="0"/>
              <a:t>if(a[j]&gt;a[i])</a:t>
            </a:r>
          </a:p>
          <a:p>
            <a:pPr marL="914400" lvl="2" indent="0">
              <a:buNone/>
            </a:pPr>
            <a:r>
              <a:rPr lang="en-VN" sz="4000" dirty="0"/>
              <a:t>		{</a:t>
            </a:r>
          </a:p>
          <a:p>
            <a:pPr marL="914400" lvl="2" indent="0">
              <a:buNone/>
            </a:pPr>
            <a:r>
              <a:rPr lang="en-VN" sz="4000" dirty="0"/>
              <a:t>			tam = a[i];</a:t>
            </a:r>
          </a:p>
          <a:p>
            <a:pPr marL="914400" lvl="2" indent="0">
              <a:buNone/>
            </a:pPr>
            <a:r>
              <a:rPr lang="en-VN" sz="4000" dirty="0"/>
              <a:t>			a[i]=a[j];</a:t>
            </a:r>
          </a:p>
          <a:p>
            <a:pPr marL="914400" lvl="2" indent="0">
              <a:buNone/>
            </a:pPr>
            <a:r>
              <a:rPr lang="en-VN" sz="4000" dirty="0"/>
              <a:t>			a[j]=tam; </a:t>
            </a:r>
          </a:p>
          <a:p>
            <a:pPr marL="914400" lvl="2" indent="0">
              <a:buNone/>
            </a:pPr>
            <a:r>
              <a:rPr lang="en-VN" sz="4000" dirty="0"/>
              <a:t>		}</a:t>
            </a:r>
          </a:p>
          <a:p>
            <a:pPr marL="0" indent="0">
              <a:buNone/>
            </a:pPr>
            <a:r>
              <a:rPr lang="en-V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472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3097-1FC8-6644-93CE-D0FCB593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5850392"/>
          </a:xfrm>
        </p:spPr>
        <p:txBody>
          <a:bodyPr/>
          <a:lstStyle/>
          <a:p>
            <a:pPr marL="0" indent="0">
              <a:buNone/>
            </a:pPr>
            <a:endParaRPr lang="en-V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64927C-AF18-384C-AAB9-8376FAA919C9}"/>
                  </a:ext>
                </a:extLst>
              </p14:cNvPr>
              <p14:cNvContentPartPr/>
              <p14:nvPr/>
            </p14:nvContentPartPr>
            <p14:xfrm>
              <a:off x="568080" y="39960"/>
              <a:ext cx="7595640" cy="681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64927C-AF18-384C-AAB9-8376FAA91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720" y="30600"/>
                <a:ext cx="7614360" cy="68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74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47DD5A0CDC542B3A518A49C097697" ma:contentTypeVersion="10" ma:contentTypeDescription="Create a new document." ma:contentTypeScope="" ma:versionID="423bbaa9d4534238de8692268c0fb469">
  <xsd:schema xmlns:xsd="http://www.w3.org/2001/XMLSchema" xmlns:xs="http://www.w3.org/2001/XMLSchema" xmlns:p="http://schemas.microsoft.com/office/2006/metadata/properties" xmlns:ns2="82e5947f-5ae7-4bdc-a5bd-bc0d3fe3c073" xmlns:ns3="ad17ad40-7e18-4640-bacb-cc18681aeee7" targetNamespace="http://schemas.microsoft.com/office/2006/metadata/properties" ma:root="true" ma:fieldsID="37dd26f209a1d7aea0eda610f9098a8d" ns2:_="" ns3:_="">
    <xsd:import namespace="82e5947f-5ae7-4bdc-a5bd-bc0d3fe3c073"/>
    <xsd:import namespace="ad17ad40-7e18-4640-bacb-cc18681aee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e5947f-5ae7-4bdc-a5bd-bc0d3fe3c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7ad40-7e18-4640-bacb-cc18681aeee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EF4FF5-B0A7-4E49-976D-222051BCA7F5}"/>
</file>

<file path=customXml/itemProps2.xml><?xml version="1.0" encoding="utf-8"?>
<ds:datastoreItem xmlns:ds="http://schemas.openxmlformats.org/officeDocument/2006/customXml" ds:itemID="{99779453-1A15-48F5-A1B4-6367F8712C1E}"/>
</file>

<file path=customXml/itemProps3.xml><?xml version="1.0" encoding="utf-8"?>
<ds:datastoreItem xmlns:ds="http://schemas.openxmlformats.org/officeDocument/2006/customXml" ds:itemID="{F0768A4A-FE73-49B7-9245-114D7E11D70F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hungtanngocngan@gmail.com</dc:creator>
  <cp:lastModifiedBy>hungtanngocngan@gmail.com</cp:lastModifiedBy>
  <cp:revision>1</cp:revision>
  <dcterms:created xsi:type="dcterms:W3CDTF">2022-04-12T11:28:20Z</dcterms:created>
  <dcterms:modified xsi:type="dcterms:W3CDTF">2022-04-12T11:37:53Z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0x010100B0247DD5A0CDC542B3A518A49C097697</vt:lpwstr>
  </property>
</Properties>
</file>