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3CC2-96CF-FC47-92CA-05F6CC2DC8E2}" type="datetimeFigureOut">
              <a:rPr lang="en-US" smtClean="0"/>
              <a:t>09/21/18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6FEB-1BEF-7745-8AED-65098554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r CFA_Close Up 3c_Stag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44000" cy="6858001"/>
          </a:xfrm>
          <a:prstGeom prst="rect">
            <a:avLst/>
          </a:prstGeom>
        </p:spPr>
      </p:pic>
      <p:pic>
        <p:nvPicPr>
          <p:cNvPr id="2" name="Picture 1" descr="Mehraeen_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8" y="6195211"/>
            <a:ext cx="5707329" cy="6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tranzabi</dc:creator>
  <cp:lastModifiedBy>tranzabi</cp:lastModifiedBy>
  <cp:revision>2</cp:revision>
  <dcterms:created xsi:type="dcterms:W3CDTF">2018-09-21T15:45:01Z</dcterms:created>
  <dcterms:modified xsi:type="dcterms:W3CDTF">2018-09-21T15:48:13Z</dcterms:modified>
</cp:coreProperties>
</file>