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6" r:id="rId8"/>
    <p:sldId id="267" r:id="rId9"/>
    <p:sldId id="268" r:id="rId10"/>
    <p:sldId id="269" r:id="rId11"/>
    <p:sldId id="259" r:id="rId12"/>
    <p:sldId id="261" r:id="rId13"/>
    <p:sldId id="263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72" d="100"/>
          <a:sy n="72" d="100"/>
        </p:scale>
        <p:origin x="114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4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list1" loCatId="list" qsTypeId="urn:microsoft.com/office/officeart/2005/8/quickstyle/simple1#7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96F225B3-2268-4CB1-9A6D-DD3D78235A90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 dirty="0">
              <a:solidFill>
                <a:schemeClr val="bg2"/>
              </a:solidFill>
              <a:ea typeface="+mn-ea"/>
              <a:cs typeface="+mn-cs"/>
            </a:rPr>
            <a:t>LIST DELAYS AND PROBLEMS SINCE LAST STATUS UPDATE WAS GIVEN</a:t>
          </a:r>
          <a:endParaRPr lang="en-US" sz="1800" b="1" dirty="0">
            <a:solidFill>
              <a:schemeClr val="bg2"/>
            </a:solidFill>
          </a:endParaRPr>
        </a:p>
      </dgm:t>
    </dgm:pt>
    <dgm:pt modelId="{BB73B217-FF8F-4C8F-8CD2-4750708F0382}" type="parTrans" cxnId="{667C7982-07DA-481C-9497-BB8D1BD54CE6}">
      <dgm:prSet/>
      <dgm:spPr/>
      <dgm:t>
        <a:bodyPr/>
        <a:lstStyle/>
        <a:p>
          <a:endParaRPr lang="en-US" sz="1200"/>
        </a:p>
      </dgm:t>
    </dgm:pt>
    <dgm:pt modelId="{F7D5E32B-2816-47FB-95E5-01C708BBC493}" type="sibTrans" cxnId="{667C7982-07DA-481C-9497-BB8D1BD54CE6}">
      <dgm:prSet/>
      <dgm:spPr/>
      <dgm:t>
        <a:bodyPr/>
        <a:lstStyle/>
        <a:p>
          <a:endParaRPr lang="en-US" sz="1200"/>
        </a:p>
      </dgm:t>
    </dgm:pt>
    <dgm:pt modelId="{73381DCD-C269-4E6D-9AFB-BECEE2749D18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2"/>
              </a:solidFill>
              <a:ea typeface="+mn-ea"/>
              <a:cs typeface="+mn-cs"/>
            </a:rPr>
            <a:t>List corrective actions being taken</a:t>
          </a:r>
          <a:endParaRPr lang="en-US" sz="1600" dirty="0">
            <a:solidFill>
              <a:schemeClr val="bg2"/>
            </a:solidFill>
          </a:endParaRPr>
        </a:p>
      </dgm:t>
    </dgm:pt>
    <dgm:pt modelId="{720D56F4-65FC-4CDA-8B3B-12DC7D227BE8}" type="parTrans" cxnId="{60D789E2-7A32-4437-8E2C-8B560B3784C0}">
      <dgm:prSet/>
      <dgm:spPr/>
      <dgm:t>
        <a:bodyPr/>
        <a:lstStyle/>
        <a:p>
          <a:endParaRPr lang="en-US" sz="1200"/>
        </a:p>
      </dgm:t>
    </dgm:pt>
    <dgm:pt modelId="{85349A43-5576-44C6-8D13-62F2BF5EFAFB}" type="sibTrans" cxnId="{60D789E2-7A32-4437-8E2C-8B560B3784C0}">
      <dgm:prSet/>
      <dgm:spPr/>
      <dgm:t>
        <a:bodyPr/>
        <a:lstStyle/>
        <a:p>
          <a:endParaRPr lang="en-US" sz="1200"/>
        </a:p>
      </dgm:t>
    </dgm:pt>
    <dgm:pt modelId="{4B2578D1-1315-46DD-B6BA-9146A0A1C441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2"/>
              </a:solidFill>
              <a:ea typeface="+mn-ea"/>
              <a:cs typeface="+mn-cs"/>
            </a:rPr>
            <a:t>Address schedule implications</a:t>
          </a:r>
          <a:endParaRPr lang="en-US" sz="1600" dirty="0">
            <a:solidFill>
              <a:schemeClr val="bg2"/>
            </a:solidFill>
          </a:endParaRPr>
        </a:p>
      </dgm:t>
    </dgm:pt>
    <dgm:pt modelId="{A12853DA-1BCD-4E8B-AE78-EE8E162CF28F}" type="parTrans" cxnId="{B16CBB69-FDB7-4F16-97C4-B226DF2BFB7D}">
      <dgm:prSet/>
      <dgm:spPr/>
      <dgm:t>
        <a:bodyPr/>
        <a:lstStyle/>
        <a:p>
          <a:endParaRPr lang="en-US" sz="1200"/>
        </a:p>
      </dgm:t>
    </dgm:pt>
    <dgm:pt modelId="{9FC62461-0A64-433A-BAB6-E3B6FCE0DCFE}" type="sibTrans" cxnId="{B16CBB69-FDB7-4F16-97C4-B226DF2BFB7D}">
      <dgm:prSet/>
      <dgm:spPr/>
      <dgm:t>
        <a:bodyPr/>
        <a:lstStyle/>
        <a:p>
          <a:endParaRPr lang="en-US" sz="1200"/>
        </a:p>
      </dgm:t>
    </dgm:pt>
    <dgm:pt modelId="{9270810E-5EDA-493C-94A3-CD56D6BDC201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 dirty="0">
              <a:solidFill>
                <a:schemeClr val="bg2"/>
              </a:solidFill>
              <a:ea typeface="+mn-ea"/>
              <a:cs typeface="+mn-cs"/>
            </a:rPr>
            <a:t>MAKE SURE YOU UNDERSTAND</a:t>
          </a:r>
          <a:endParaRPr lang="en-US" sz="1800" b="1" dirty="0">
            <a:solidFill>
              <a:schemeClr val="bg2"/>
            </a:solidFill>
          </a:endParaRPr>
        </a:p>
      </dgm:t>
    </dgm:pt>
    <dgm:pt modelId="{8AFFD4DB-1827-4550-B581-D6836D1A7B41}" type="parTrans" cxnId="{304B3FEF-A04A-4EB6-B224-EBD06900C776}">
      <dgm:prSet/>
      <dgm:spPr/>
      <dgm:t>
        <a:bodyPr/>
        <a:lstStyle/>
        <a:p>
          <a:endParaRPr lang="en-US" sz="1200"/>
        </a:p>
      </dgm:t>
    </dgm:pt>
    <dgm:pt modelId="{C6C5529E-8F47-4FCC-A5E6-616381E60A8A}" type="sibTrans" cxnId="{304B3FEF-A04A-4EB6-B224-EBD06900C776}">
      <dgm:prSet/>
      <dgm:spPr/>
      <dgm:t>
        <a:bodyPr/>
        <a:lstStyle/>
        <a:p>
          <a:endParaRPr lang="en-US" sz="1200"/>
        </a:p>
      </dgm:t>
    </dgm:pt>
    <dgm:pt modelId="{6A69E878-6E4C-4840-B8F1-E395DA9854AF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2"/>
              </a:solidFill>
              <a:ea typeface="+mn-ea"/>
              <a:cs typeface="+mn-cs"/>
            </a:rPr>
            <a:t>Issues that are causing delays or impending progress</a:t>
          </a:r>
          <a:endParaRPr lang="en-US" sz="1600" dirty="0">
            <a:solidFill>
              <a:schemeClr val="bg2"/>
            </a:solidFill>
          </a:endParaRPr>
        </a:p>
      </dgm:t>
    </dgm:pt>
    <dgm:pt modelId="{E57BA40C-1429-48A7-B536-012502266669}" type="parTrans" cxnId="{606D715F-4BB7-40D4-B96D-3A1EE6FD1F64}">
      <dgm:prSet/>
      <dgm:spPr/>
      <dgm:t>
        <a:bodyPr/>
        <a:lstStyle/>
        <a:p>
          <a:endParaRPr lang="en-US" sz="1200"/>
        </a:p>
      </dgm:t>
    </dgm:pt>
    <dgm:pt modelId="{29EBC539-22E0-4AC6-97FB-361BDF867572}" type="sibTrans" cxnId="{606D715F-4BB7-40D4-B96D-3A1EE6FD1F64}">
      <dgm:prSet/>
      <dgm:spPr/>
      <dgm:t>
        <a:bodyPr/>
        <a:lstStyle/>
        <a:p>
          <a:endParaRPr lang="en-US" sz="1200"/>
        </a:p>
      </dgm:t>
    </dgm:pt>
    <dgm:pt modelId="{2C08368D-FB80-4EA7-8460-B8157F8B01AE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2"/>
              </a:solidFill>
              <a:ea typeface="+mn-ea"/>
              <a:cs typeface="+mn-cs"/>
            </a:rPr>
            <a:t>Why problem was not anticipated</a:t>
          </a:r>
          <a:endParaRPr lang="en-US" sz="1600" dirty="0">
            <a:solidFill>
              <a:schemeClr val="bg2"/>
            </a:solidFill>
          </a:endParaRPr>
        </a:p>
      </dgm:t>
    </dgm:pt>
    <dgm:pt modelId="{9FED48B3-4081-4565-892A-3A0DF75280B0}" type="parTrans" cxnId="{721322EB-807E-418B-9392-0E739F95722C}">
      <dgm:prSet/>
      <dgm:spPr/>
      <dgm:t>
        <a:bodyPr/>
        <a:lstStyle/>
        <a:p>
          <a:endParaRPr lang="en-US" sz="1200"/>
        </a:p>
      </dgm:t>
    </dgm:pt>
    <dgm:pt modelId="{8E534DFF-819C-4F4F-BEB9-05B3D9979EAB}" type="sibTrans" cxnId="{721322EB-807E-418B-9392-0E739F95722C}">
      <dgm:prSet/>
      <dgm:spPr/>
      <dgm:t>
        <a:bodyPr/>
        <a:lstStyle/>
        <a:p>
          <a:endParaRPr lang="en-US" sz="1200"/>
        </a:p>
      </dgm:t>
    </dgm:pt>
    <dgm:pt modelId="{5AF0176C-8F9A-4E8D-8D39-3FD43F45BE00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2"/>
              </a:solidFill>
              <a:ea typeface="+mn-ea"/>
              <a:cs typeface="+mn-cs"/>
            </a:rPr>
            <a:t>If customer will want to discuss issue with upper management</a:t>
          </a:r>
        </a:p>
      </dgm:t>
    </dgm:pt>
    <dgm:pt modelId="{D76D0D31-B95C-40F3-B09A-0AD9ECC2545C}" type="parTrans" cxnId="{18831958-5A1C-4F7A-8B9A-E126A044E2CE}">
      <dgm:prSet/>
      <dgm:spPr/>
      <dgm:t>
        <a:bodyPr/>
        <a:lstStyle/>
        <a:p>
          <a:endParaRPr lang="en-US" sz="1200"/>
        </a:p>
      </dgm:t>
    </dgm:pt>
    <dgm:pt modelId="{67008235-A7EA-41CE-AB48-C041D3044AE9}" type="sibTrans" cxnId="{18831958-5A1C-4F7A-8B9A-E126A044E2CE}">
      <dgm:prSet/>
      <dgm:spPr/>
      <dgm:t>
        <a:bodyPr/>
        <a:lstStyle/>
        <a:p>
          <a:endParaRPr lang="en-US" sz="1200"/>
        </a:p>
      </dgm:t>
    </dgm:pt>
    <dgm:pt modelId="{1A148C7C-2DF7-4A3E-8B60-CD1BB656DEB0}" type="pres">
      <dgm:prSet presAssocID="{1E11E206-3F6C-4535-B4C2-1852A1175E7D}" presName="linear" presStyleCnt="0">
        <dgm:presLayoutVars>
          <dgm:dir/>
          <dgm:animLvl val="lvl"/>
          <dgm:resizeHandles val="exact"/>
        </dgm:presLayoutVars>
      </dgm:prSet>
      <dgm:spPr/>
    </dgm:pt>
    <dgm:pt modelId="{75069D38-BA13-4431-99AF-CCCC3F150DA1}" type="pres">
      <dgm:prSet presAssocID="{96F225B3-2268-4CB1-9A6D-DD3D78235A90}" presName="parentLin" presStyleCnt="0"/>
      <dgm:spPr/>
    </dgm:pt>
    <dgm:pt modelId="{626BC4C1-7783-44BE-91BE-44C956F5D34C}" type="pres">
      <dgm:prSet presAssocID="{96F225B3-2268-4CB1-9A6D-DD3D78235A90}" presName="parentLeftMargin" presStyleLbl="node1" presStyleIdx="0" presStyleCnt="2"/>
      <dgm:spPr/>
    </dgm:pt>
    <dgm:pt modelId="{8B3DCA86-CC99-48ED-8764-6E81C7AE6BE9}" type="pres">
      <dgm:prSet presAssocID="{96F225B3-2268-4CB1-9A6D-DD3D78235A90}" presName="parentText" presStyleLbl="node1" presStyleIdx="0" presStyleCnt="2" custScaleX="96693" custScaleY="5670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A917F7A-6EF6-4379-B9C9-8385463527DE}" type="pres">
      <dgm:prSet presAssocID="{96F225B3-2268-4CB1-9A6D-DD3D78235A90}" presName="negativeSpace" presStyleCnt="0"/>
      <dgm:spPr/>
    </dgm:pt>
    <dgm:pt modelId="{D96AA0FF-3772-4C88-B9D9-D7702591B9A7}" type="pres">
      <dgm:prSet presAssocID="{96F225B3-2268-4CB1-9A6D-DD3D78235A90}" presName="childText" presStyleLbl="conFgAcc1" presStyleIdx="0" presStyleCnt="2" custScaleY="94176">
        <dgm:presLayoutVars>
          <dgm:bulletEnabled val="1"/>
        </dgm:presLayoutVars>
      </dgm:prSet>
      <dgm:spPr/>
    </dgm:pt>
    <dgm:pt modelId="{A1573737-E787-472F-AAE3-2E202980FDAD}" type="pres">
      <dgm:prSet presAssocID="{F7D5E32B-2816-47FB-95E5-01C708BBC493}" presName="spaceBetweenRectangles" presStyleCnt="0"/>
      <dgm:spPr/>
    </dgm:pt>
    <dgm:pt modelId="{2E035A50-D974-4530-9F87-25D1902BC720}" type="pres">
      <dgm:prSet presAssocID="{9270810E-5EDA-493C-94A3-CD56D6BDC201}" presName="parentLin" presStyleCnt="0"/>
      <dgm:spPr/>
    </dgm:pt>
    <dgm:pt modelId="{1A4914B0-4ADB-4422-A669-ADF399C2B1C5}" type="pres">
      <dgm:prSet presAssocID="{9270810E-5EDA-493C-94A3-CD56D6BDC201}" presName="parentLeftMargin" presStyleLbl="node1" presStyleIdx="0" presStyleCnt="2"/>
      <dgm:spPr/>
    </dgm:pt>
    <dgm:pt modelId="{388E0281-7FCC-4892-BD85-59C45354E9DA}" type="pres">
      <dgm:prSet presAssocID="{9270810E-5EDA-493C-94A3-CD56D6BDC201}" presName="parentText" presStyleLbl="node1" presStyleIdx="1" presStyleCnt="2" custScaleX="98677" custScaleY="52955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C42DE1F-FF80-4A87-843C-09E6A8F10F3F}" type="pres">
      <dgm:prSet presAssocID="{9270810E-5EDA-493C-94A3-CD56D6BDC201}" presName="negativeSpace" presStyleCnt="0"/>
      <dgm:spPr/>
    </dgm:pt>
    <dgm:pt modelId="{EA904451-CA9C-48CF-A3F7-6C4003934218}" type="pres">
      <dgm:prSet presAssocID="{9270810E-5EDA-493C-94A3-CD56D6BDC201}" presName="childText" presStyleLbl="conFgAcc1" presStyleIdx="1" presStyleCnt="2" custScaleY="96340">
        <dgm:presLayoutVars>
          <dgm:bulletEnabled val="1"/>
        </dgm:presLayoutVars>
      </dgm:prSet>
      <dgm:spPr/>
    </dgm:pt>
  </dgm:ptLst>
  <dgm:cxnLst>
    <dgm:cxn modelId="{8E5B071F-F961-4728-B84F-56EDC0FE1212}" type="presOf" srcId="{4B2578D1-1315-46DD-B6BA-9146A0A1C441}" destId="{D96AA0FF-3772-4C88-B9D9-D7702591B9A7}" srcOrd="0" destOrd="1" presId="urn:microsoft.com/office/officeart/2005/8/layout/list1"/>
    <dgm:cxn modelId="{FDB70021-1166-434D-985E-ECB250AF01DF}" type="presOf" srcId="{9270810E-5EDA-493C-94A3-CD56D6BDC201}" destId="{388E0281-7FCC-4892-BD85-59C45354E9DA}" srcOrd="1" destOrd="0" presId="urn:microsoft.com/office/officeart/2005/8/layout/list1"/>
    <dgm:cxn modelId="{606D715F-4BB7-40D4-B96D-3A1EE6FD1F64}" srcId="{9270810E-5EDA-493C-94A3-CD56D6BDC201}" destId="{6A69E878-6E4C-4840-B8F1-E395DA9854AF}" srcOrd="0" destOrd="0" parTransId="{E57BA40C-1429-48A7-B536-012502266669}" sibTransId="{29EBC539-22E0-4AC6-97FB-361BDF867572}"/>
    <dgm:cxn modelId="{6D673346-6ECA-4422-95A7-26EBB2249461}" type="presOf" srcId="{6A69E878-6E4C-4840-B8F1-E395DA9854AF}" destId="{EA904451-CA9C-48CF-A3F7-6C4003934218}" srcOrd="0" destOrd="0" presId="urn:microsoft.com/office/officeart/2005/8/layout/list1"/>
    <dgm:cxn modelId="{06648C68-17D5-4856-978E-753512428FD8}" type="presOf" srcId="{73381DCD-C269-4E6D-9AFB-BECEE2749D18}" destId="{D96AA0FF-3772-4C88-B9D9-D7702591B9A7}" srcOrd="0" destOrd="0" presId="urn:microsoft.com/office/officeart/2005/8/layout/list1"/>
    <dgm:cxn modelId="{B16CBB69-FDB7-4F16-97C4-B226DF2BFB7D}" srcId="{96F225B3-2268-4CB1-9A6D-DD3D78235A90}" destId="{4B2578D1-1315-46DD-B6BA-9146A0A1C441}" srcOrd="1" destOrd="0" parTransId="{A12853DA-1BCD-4E8B-AE78-EE8E162CF28F}" sibTransId="{9FC62461-0A64-433A-BAB6-E3B6FCE0DCFE}"/>
    <dgm:cxn modelId="{18831958-5A1C-4F7A-8B9A-E126A044E2CE}" srcId="{9270810E-5EDA-493C-94A3-CD56D6BDC201}" destId="{5AF0176C-8F9A-4E8D-8D39-3FD43F45BE00}" srcOrd="2" destOrd="0" parTransId="{D76D0D31-B95C-40F3-B09A-0AD9ECC2545C}" sibTransId="{67008235-A7EA-41CE-AB48-C041D3044AE9}"/>
    <dgm:cxn modelId="{B6B42F78-086B-4E4B-B826-486BB4DD11E2}" type="presOf" srcId="{2C08368D-FB80-4EA7-8460-B8157F8B01AE}" destId="{EA904451-CA9C-48CF-A3F7-6C4003934218}" srcOrd="0" destOrd="1" presId="urn:microsoft.com/office/officeart/2005/8/layout/list1"/>
    <dgm:cxn modelId="{B048D37A-8A45-4968-B4FD-AB997866A13E}" type="presOf" srcId="{5AF0176C-8F9A-4E8D-8D39-3FD43F45BE00}" destId="{EA904451-CA9C-48CF-A3F7-6C4003934218}" srcOrd="0" destOrd="2" presId="urn:microsoft.com/office/officeart/2005/8/layout/list1"/>
    <dgm:cxn modelId="{98E5AC7D-827F-4FB2-A78A-1018D4A6B493}" type="presOf" srcId="{1E11E206-3F6C-4535-B4C2-1852A1175E7D}" destId="{1A148C7C-2DF7-4A3E-8B60-CD1BB656DEB0}" srcOrd="0" destOrd="0" presId="urn:microsoft.com/office/officeart/2005/8/layout/list1"/>
    <dgm:cxn modelId="{667C7982-07DA-481C-9497-BB8D1BD54CE6}" srcId="{1E11E206-3F6C-4535-B4C2-1852A1175E7D}" destId="{96F225B3-2268-4CB1-9A6D-DD3D78235A90}" srcOrd="0" destOrd="0" parTransId="{BB73B217-FF8F-4C8F-8CD2-4750708F0382}" sibTransId="{F7D5E32B-2816-47FB-95E5-01C708BBC493}"/>
    <dgm:cxn modelId="{64ADF198-D21B-4827-A5CE-B8972422049E}" type="presOf" srcId="{9270810E-5EDA-493C-94A3-CD56D6BDC201}" destId="{1A4914B0-4ADB-4422-A669-ADF399C2B1C5}" srcOrd="0" destOrd="0" presId="urn:microsoft.com/office/officeart/2005/8/layout/list1"/>
    <dgm:cxn modelId="{16FB6CCA-CB32-45F7-9201-709782784D93}" type="presOf" srcId="{96F225B3-2268-4CB1-9A6D-DD3D78235A90}" destId="{626BC4C1-7783-44BE-91BE-44C956F5D34C}" srcOrd="0" destOrd="0" presId="urn:microsoft.com/office/officeart/2005/8/layout/list1"/>
    <dgm:cxn modelId="{F7EA77E1-FDB7-4D5D-BCAF-1E12512C1E86}" type="presOf" srcId="{96F225B3-2268-4CB1-9A6D-DD3D78235A90}" destId="{8B3DCA86-CC99-48ED-8764-6E81C7AE6BE9}" srcOrd="1" destOrd="0" presId="urn:microsoft.com/office/officeart/2005/8/layout/list1"/>
    <dgm:cxn modelId="{60D789E2-7A32-4437-8E2C-8B560B3784C0}" srcId="{96F225B3-2268-4CB1-9A6D-DD3D78235A90}" destId="{73381DCD-C269-4E6D-9AFB-BECEE2749D18}" srcOrd="0" destOrd="0" parTransId="{720D56F4-65FC-4CDA-8B3B-12DC7D227BE8}" sibTransId="{85349A43-5576-44C6-8D13-62F2BF5EFAFB}"/>
    <dgm:cxn modelId="{721322EB-807E-418B-9392-0E739F95722C}" srcId="{9270810E-5EDA-493C-94A3-CD56D6BDC201}" destId="{2C08368D-FB80-4EA7-8460-B8157F8B01AE}" srcOrd="1" destOrd="0" parTransId="{9FED48B3-4081-4565-892A-3A0DF75280B0}" sibTransId="{8E534DFF-819C-4F4F-BEB9-05B3D9979EAB}"/>
    <dgm:cxn modelId="{304B3FEF-A04A-4EB6-B224-EBD06900C776}" srcId="{1E11E206-3F6C-4535-B4C2-1852A1175E7D}" destId="{9270810E-5EDA-493C-94A3-CD56D6BDC201}" srcOrd="1" destOrd="0" parTransId="{8AFFD4DB-1827-4550-B581-D6836D1A7B41}" sibTransId="{C6C5529E-8F47-4FCC-A5E6-616381E60A8A}"/>
    <dgm:cxn modelId="{235F2E60-677B-44C0-A518-958DF4691A0E}" type="presParOf" srcId="{1A148C7C-2DF7-4A3E-8B60-CD1BB656DEB0}" destId="{75069D38-BA13-4431-99AF-CCCC3F150DA1}" srcOrd="0" destOrd="0" presId="urn:microsoft.com/office/officeart/2005/8/layout/list1"/>
    <dgm:cxn modelId="{6125DB4D-92C8-4E3C-A150-27250FAA2A20}" type="presParOf" srcId="{75069D38-BA13-4431-99AF-CCCC3F150DA1}" destId="{626BC4C1-7783-44BE-91BE-44C956F5D34C}" srcOrd="0" destOrd="0" presId="urn:microsoft.com/office/officeart/2005/8/layout/list1"/>
    <dgm:cxn modelId="{7BA45699-6B2C-40A6-980D-D399D568CBE9}" type="presParOf" srcId="{75069D38-BA13-4431-99AF-CCCC3F150DA1}" destId="{8B3DCA86-CC99-48ED-8764-6E81C7AE6BE9}" srcOrd="1" destOrd="0" presId="urn:microsoft.com/office/officeart/2005/8/layout/list1"/>
    <dgm:cxn modelId="{28954837-1E0E-441A-B41C-144A6E714BAE}" type="presParOf" srcId="{1A148C7C-2DF7-4A3E-8B60-CD1BB656DEB0}" destId="{8A917F7A-6EF6-4379-B9C9-8385463527DE}" srcOrd="1" destOrd="0" presId="urn:microsoft.com/office/officeart/2005/8/layout/list1"/>
    <dgm:cxn modelId="{7555952A-C465-4BF9-8957-CA20F221717B}" type="presParOf" srcId="{1A148C7C-2DF7-4A3E-8B60-CD1BB656DEB0}" destId="{D96AA0FF-3772-4C88-B9D9-D7702591B9A7}" srcOrd="2" destOrd="0" presId="urn:microsoft.com/office/officeart/2005/8/layout/list1"/>
    <dgm:cxn modelId="{B8B65958-CCBD-4323-978A-3DD1ED694D41}" type="presParOf" srcId="{1A148C7C-2DF7-4A3E-8B60-CD1BB656DEB0}" destId="{A1573737-E787-472F-AAE3-2E202980FDAD}" srcOrd="3" destOrd="0" presId="urn:microsoft.com/office/officeart/2005/8/layout/list1"/>
    <dgm:cxn modelId="{7E4E188C-5B05-4F77-9110-2F8289A93428}" type="presParOf" srcId="{1A148C7C-2DF7-4A3E-8B60-CD1BB656DEB0}" destId="{2E035A50-D974-4530-9F87-25D1902BC720}" srcOrd="4" destOrd="0" presId="urn:microsoft.com/office/officeart/2005/8/layout/list1"/>
    <dgm:cxn modelId="{FDB60B69-6827-4931-ACB3-C38E17F75FE6}" type="presParOf" srcId="{2E035A50-D974-4530-9F87-25D1902BC720}" destId="{1A4914B0-4ADB-4422-A669-ADF399C2B1C5}" srcOrd="0" destOrd="0" presId="urn:microsoft.com/office/officeart/2005/8/layout/list1"/>
    <dgm:cxn modelId="{1A03D9F2-33F7-4D26-905D-939104CC4AF6}" type="presParOf" srcId="{2E035A50-D974-4530-9F87-25D1902BC720}" destId="{388E0281-7FCC-4892-BD85-59C45354E9DA}" srcOrd="1" destOrd="0" presId="urn:microsoft.com/office/officeart/2005/8/layout/list1"/>
    <dgm:cxn modelId="{34BDB026-7525-46DC-AB2D-2A805EE92515}" type="presParOf" srcId="{1A148C7C-2DF7-4A3E-8B60-CD1BB656DEB0}" destId="{3C42DE1F-FF80-4A87-843C-09E6A8F10F3F}" srcOrd="5" destOrd="0" presId="urn:microsoft.com/office/officeart/2005/8/layout/list1"/>
    <dgm:cxn modelId="{101ADCAC-CC93-49E6-BDBD-DF50281FFD48}" type="presParOf" srcId="{1A148C7C-2DF7-4A3E-8B60-CD1BB656DEB0}" destId="{EA904451-CA9C-48CF-A3F7-6C400393421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#9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6803AE33-8C4D-49FF-A701-3AEB5FFD114C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 dirty="0">
              <a:solidFill>
                <a:schemeClr val="bg2"/>
              </a:solidFill>
              <a:ea typeface="+mn-ea"/>
              <a:cs typeface="+mn-cs"/>
            </a:rPr>
            <a:t>LIST MAIN CRITICAL DELIVERABLES</a:t>
          </a:r>
          <a:endParaRPr lang="en-US" sz="1800" b="1" dirty="0">
            <a:solidFill>
              <a:schemeClr val="bg2"/>
            </a:solidFill>
          </a:endParaRPr>
        </a:p>
      </dgm:t>
    </dgm:pt>
    <dgm:pt modelId="{71CB2A66-749B-4C8F-9BAC-3469E95A323C}" type="parTrans" cxnId="{B3A9A309-4955-47E0-A62F-54101AE9EF22}">
      <dgm:prSet/>
      <dgm:spPr/>
      <dgm:t>
        <a:bodyPr/>
        <a:lstStyle/>
        <a:p>
          <a:endParaRPr lang="en-US"/>
        </a:p>
      </dgm:t>
    </dgm:pt>
    <dgm:pt modelId="{0BE976F9-0D26-497C-8000-721D61B1AB27}" type="sibTrans" cxnId="{B3A9A309-4955-47E0-A62F-54101AE9EF22}">
      <dgm:prSet/>
      <dgm:spPr/>
      <dgm:t>
        <a:bodyPr/>
        <a:lstStyle/>
        <a:p>
          <a:endParaRPr lang="en-US"/>
        </a:p>
      </dgm:t>
    </dgm:pt>
    <dgm:pt modelId="{17DD9A22-3560-4887-9CD0-4328EC1893F2}">
      <dgm:prSet custT="1"/>
      <dgm:spPr/>
      <dgm:t>
        <a:bodyPr tIns="548640"/>
        <a:lstStyle/>
        <a:p>
          <a:pPr rtl="0"/>
          <a:r>
            <a:rPr lang="en-US" sz="1600" dirty="0">
              <a:ea typeface="+mn-ea"/>
              <a:cs typeface="+mn-cs"/>
            </a:rPr>
            <a:t>Yours to client</a:t>
          </a:r>
          <a:endParaRPr lang="en-US" sz="1600" dirty="0"/>
        </a:p>
      </dgm:t>
    </dgm:pt>
    <dgm:pt modelId="{6CDBEF9D-8BB3-417C-B64A-90A621C2D4D1}" type="parTrans" cxnId="{F3F11361-EABA-447A-BD1F-C1C7849D2FC0}">
      <dgm:prSet/>
      <dgm:spPr/>
      <dgm:t>
        <a:bodyPr/>
        <a:lstStyle/>
        <a:p>
          <a:endParaRPr lang="en-US"/>
        </a:p>
      </dgm:t>
    </dgm:pt>
    <dgm:pt modelId="{68E9A712-056F-47F4-B65E-C6230D7C168B}" type="sibTrans" cxnId="{F3F11361-EABA-447A-BD1F-C1C7849D2FC0}">
      <dgm:prSet/>
      <dgm:spPr/>
      <dgm:t>
        <a:bodyPr/>
        <a:lstStyle/>
        <a:p>
          <a:endParaRPr lang="en-US"/>
        </a:p>
      </dgm:t>
    </dgm:pt>
    <dgm:pt modelId="{21E99324-078C-4308-B67B-F30AFE4A54BE}">
      <dgm:prSet custT="1"/>
      <dgm:spPr/>
      <dgm:t>
        <a:bodyPr tIns="548640"/>
        <a:lstStyle/>
        <a:p>
          <a:pPr rtl="0"/>
          <a:r>
            <a:rPr lang="en-US" sz="1600" dirty="0">
              <a:ea typeface="+mn-ea"/>
              <a:cs typeface="+mn-cs"/>
            </a:rPr>
            <a:t>Yours to outside service</a:t>
          </a:r>
          <a:endParaRPr lang="en-US" sz="1600" dirty="0"/>
        </a:p>
      </dgm:t>
    </dgm:pt>
    <dgm:pt modelId="{484BE330-BD80-44E0-9372-4922AC835C82}" type="parTrans" cxnId="{6E44BD02-D3B8-4A5A-9397-024FF2F5CD15}">
      <dgm:prSet/>
      <dgm:spPr/>
      <dgm:t>
        <a:bodyPr/>
        <a:lstStyle/>
        <a:p>
          <a:endParaRPr lang="en-US"/>
        </a:p>
      </dgm:t>
    </dgm:pt>
    <dgm:pt modelId="{0E6E9E9B-FE32-4A2A-AAEF-9BFB63C80A9F}" type="sibTrans" cxnId="{6E44BD02-D3B8-4A5A-9397-024FF2F5CD15}">
      <dgm:prSet/>
      <dgm:spPr/>
      <dgm:t>
        <a:bodyPr/>
        <a:lstStyle/>
        <a:p>
          <a:endParaRPr lang="en-US"/>
        </a:p>
      </dgm:t>
    </dgm:pt>
    <dgm:pt modelId="{37E1ABB8-6CE1-4E86-9566-E3FCEF859A5E}">
      <dgm:prSet custT="1"/>
      <dgm:spPr/>
      <dgm:t>
        <a:bodyPr tIns="548640"/>
        <a:lstStyle/>
        <a:p>
          <a:pPr rtl="0"/>
          <a:r>
            <a:rPr lang="en-US" sz="1600" dirty="0">
              <a:ea typeface="+mn-ea"/>
              <a:cs typeface="+mn-cs"/>
            </a:rPr>
            <a:t>Outside services to you</a:t>
          </a:r>
          <a:endParaRPr lang="en-US" sz="1600" dirty="0"/>
        </a:p>
      </dgm:t>
    </dgm:pt>
    <dgm:pt modelId="{551756E5-1468-4879-9691-3D9E4CD255EE}" type="parTrans" cxnId="{AA5BA965-7FB9-4396-9A01-E39E9C6B2089}">
      <dgm:prSet/>
      <dgm:spPr/>
      <dgm:t>
        <a:bodyPr/>
        <a:lstStyle/>
        <a:p>
          <a:endParaRPr lang="en-US"/>
        </a:p>
      </dgm:t>
    </dgm:pt>
    <dgm:pt modelId="{D66FD835-80A6-433E-8359-88E56D246547}" type="sibTrans" cxnId="{AA5BA965-7FB9-4396-9A01-E39E9C6B2089}">
      <dgm:prSet/>
      <dgm:spPr/>
      <dgm:t>
        <a:bodyPr/>
        <a:lstStyle/>
        <a:p>
          <a:endParaRPr lang="en-US"/>
        </a:p>
      </dgm:t>
    </dgm:pt>
    <dgm:pt modelId="{F409B30D-40C1-4D88-A852-F4ED28942405}">
      <dgm:prSet custT="1"/>
      <dgm:spPr/>
      <dgm:t>
        <a:bodyPr tIns="548640"/>
        <a:lstStyle/>
        <a:p>
          <a:pPr rtl="0"/>
          <a:r>
            <a:rPr lang="en-US" sz="1600" dirty="0">
              <a:ea typeface="+mn-ea"/>
              <a:cs typeface="+mn-cs"/>
            </a:rPr>
            <a:t>Other departments to you</a:t>
          </a:r>
          <a:endParaRPr lang="en-US" sz="1600" dirty="0"/>
        </a:p>
      </dgm:t>
    </dgm:pt>
    <dgm:pt modelId="{4A02C36F-F650-4C39-9B92-6A4B8969077A}" type="parTrans" cxnId="{0EACC212-1479-438E-98CC-C370AC77A3F7}">
      <dgm:prSet/>
      <dgm:spPr/>
      <dgm:t>
        <a:bodyPr/>
        <a:lstStyle/>
        <a:p>
          <a:endParaRPr lang="en-US"/>
        </a:p>
      </dgm:t>
    </dgm:pt>
    <dgm:pt modelId="{7AB23DFC-9181-4603-AF3C-56120114FD81}" type="sibTrans" cxnId="{0EACC212-1479-438E-98CC-C370AC77A3F7}">
      <dgm:prSet/>
      <dgm:spPr/>
      <dgm:t>
        <a:bodyPr/>
        <a:lstStyle/>
        <a:p>
          <a:endParaRPr lang="en-US"/>
        </a:p>
      </dgm:t>
    </dgm:pt>
    <dgm:pt modelId="{D5BDCD57-3FE2-4364-8697-EF0B3F551B8B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 dirty="0">
              <a:solidFill>
                <a:schemeClr val="bg2"/>
              </a:solidFill>
              <a:ea typeface="+mn-ea"/>
              <a:cs typeface="+mn-cs"/>
            </a:rPr>
            <a:t>UNDERSTAND YOUR CONFIDENCE RATING TO EACH DELIVERABLE</a:t>
          </a:r>
          <a:endParaRPr lang="en-US" sz="1800" b="1" dirty="0">
            <a:solidFill>
              <a:schemeClr val="bg2"/>
            </a:solidFill>
          </a:endParaRPr>
        </a:p>
      </dgm:t>
    </dgm:pt>
    <dgm:pt modelId="{A770BF92-35AC-487F-A40C-40816D8005B1}" type="parTrans" cxnId="{867B387E-F046-467F-BB26-26F02B9A33D5}">
      <dgm:prSet/>
      <dgm:spPr/>
      <dgm:t>
        <a:bodyPr/>
        <a:lstStyle/>
        <a:p>
          <a:endParaRPr lang="en-US"/>
        </a:p>
      </dgm:t>
    </dgm:pt>
    <dgm:pt modelId="{3562BF13-FCE3-4E06-B80D-E18FA8FFCB30}" type="sibTrans" cxnId="{867B387E-F046-467F-BB26-26F02B9A33D5}">
      <dgm:prSet/>
      <dgm:spPr/>
      <dgm:t>
        <a:bodyPr/>
        <a:lstStyle/>
        <a:p>
          <a:endParaRPr lang="en-US"/>
        </a:p>
      </dgm:t>
    </dgm:pt>
    <dgm:pt modelId="{82650E3F-D6E2-4296-921D-7DB7037AB094}">
      <dgm:prSet custT="1"/>
      <dgm:spPr/>
      <dgm:t>
        <a:bodyPr tIns="731520"/>
        <a:lstStyle/>
        <a:p>
          <a:pPr rtl="0">
            <a:spcBef>
              <a:spcPts val="0"/>
            </a:spcBef>
          </a:pPr>
          <a:r>
            <a:rPr lang="en-US" sz="1600" dirty="0">
              <a:ea typeface="+mn-ea"/>
              <a:cs typeface="+mn-cs"/>
            </a:rPr>
            <a:t>Indicate confidence level on slides if appropriate</a:t>
          </a:r>
        </a:p>
      </dgm:t>
    </dgm:pt>
    <dgm:pt modelId="{DBD02D16-6447-4B3F-9162-19CEE4EAC286}" type="parTrans" cxnId="{349378A1-CC1D-4FEC-8461-BE0D39266705}">
      <dgm:prSet/>
      <dgm:spPr/>
      <dgm:t>
        <a:bodyPr/>
        <a:lstStyle/>
        <a:p>
          <a:endParaRPr lang="en-US"/>
        </a:p>
      </dgm:t>
    </dgm:pt>
    <dgm:pt modelId="{31C96943-601E-48F3-A1B6-1CE9BD7B88BA}" type="sibTrans" cxnId="{349378A1-CC1D-4FEC-8461-BE0D39266705}">
      <dgm:prSet/>
      <dgm:spPr/>
      <dgm:t>
        <a:bodyPr/>
        <a:lstStyle/>
        <a:p>
          <a:endParaRPr lang="en-US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2"/>
      <dgm:spPr/>
    </dgm:pt>
    <dgm:pt modelId="{9D1AF6DF-8EBD-4BA9-AB1C-83666B416551}" type="pres">
      <dgm:prSet presAssocID="{6803AE33-8C4D-49FF-A701-3AEB5FFD114C}" presName="parentText" presStyleLbl="node1" presStyleIdx="0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2" custScaleY="107060">
        <dgm:presLayoutVars>
          <dgm:bulletEnabled val="1"/>
        </dgm:presLayoutVars>
      </dgm:prSet>
      <dgm:spPr/>
    </dgm:pt>
    <dgm:pt modelId="{45C074A4-D50D-4582-A1CA-82DFC52CD331}" type="pres">
      <dgm:prSet presAssocID="{0BE976F9-0D26-497C-8000-721D61B1AB27}" presName="spaceBetweenRectangles" presStyleCnt="0"/>
      <dgm:spPr/>
    </dgm:pt>
    <dgm:pt modelId="{E4533D0C-9DAF-48DA-84A6-520527060381}" type="pres">
      <dgm:prSet presAssocID="{D5BDCD57-3FE2-4364-8697-EF0B3F551B8B}" presName="parentLin" presStyleCnt="0"/>
      <dgm:spPr/>
    </dgm:pt>
    <dgm:pt modelId="{A4395476-9DE8-4F6F-8320-3E3F1F0BB7B7}" type="pres">
      <dgm:prSet presAssocID="{D5BDCD57-3FE2-4364-8697-EF0B3F551B8B}" presName="parentLeftMargin" presStyleLbl="node1" presStyleIdx="0" presStyleCnt="2"/>
      <dgm:spPr/>
    </dgm:pt>
    <dgm:pt modelId="{D2B8060E-5C25-48B8-8A2C-C7E31B9A4C0B}" type="pres">
      <dgm:prSet presAssocID="{D5BDCD57-3FE2-4364-8697-EF0B3F551B8B}" presName="parentText" presStyleLbl="node1" presStyleIdx="1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4E5DCBF-B6A4-4E52-90C6-8639E330299B}" type="pres">
      <dgm:prSet presAssocID="{D5BDCD57-3FE2-4364-8697-EF0B3F551B8B}" presName="negativeSpace" presStyleCnt="0"/>
      <dgm:spPr/>
    </dgm:pt>
    <dgm:pt modelId="{84309B57-9335-4504-ADE7-0F6F02733EE1}" type="pres">
      <dgm:prSet presAssocID="{D5BDCD57-3FE2-4364-8697-EF0B3F551B8B}" presName="childText" presStyleLbl="alignAcc1" presStyleIdx="1" presStyleCnt="2">
        <dgm:presLayoutVars>
          <dgm:bulletEnabled val="1"/>
        </dgm:presLayoutVars>
      </dgm:prSet>
      <dgm:spPr/>
    </dgm:pt>
  </dgm:ptLst>
  <dgm:cxnLst>
    <dgm:cxn modelId="{6E44BD02-D3B8-4A5A-9397-024FF2F5CD15}" srcId="{6803AE33-8C4D-49FF-A701-3AEB5FFD114C}" destId="{21E99324-078C-4308-B67B-F30AFE4A54BE}" srcOrd="1" destOrd="0" parTransId="{484BE330-BD80-44E0-9372-4922AC835C82}" sibTransId="{0E6E9E9B-FE32-4A2A-AAEF-9BFB63C80A9F}"/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0EACC212-1479-438E-98CC-C370AC77A3F7}" srcId="{6803AE33-8C4D-49FF-A701-3AEB5FFD114C}" destId="{F409B30D-40C1-4D88-A852-F4ED28942405}" srcOrd="3" destOrd="0" parTransId="{4A02C36F-F650-4C39-9B92-6A4B8969077A}" sibTransId="{7AB23DFC-9181-4603-AF3C-56120114FD81}"/>
    <dgm:cxn modelId="{DD525215-D2F0-4809-819A-7302E4194AD9}" type="presOf" srcId="{D5BDCD57-3FE2-4364-8697-EF0B3F551B8B}" destId="{D2B8060E-5C25-48B8-8A2C-C7E31B9A4C0B}" srcOrd="1" destOrd="0" presId="urn:microsoft.com/office/officeart/2005/8/layout/list1#2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5805AD22-362A-4090-939F-1078228FD9BE}" type="presOf" srcId="{82650E3F-D6E2-4296-921D-7DB7037AB094}" destId="{84309B57-9335-4504-ADE7-0F6F02733EE1}" srcOrd="0" destOrd="0" presId="urn:microsoft.com/office/officeart/2005/8/layout/list1#2"/>
    <dgm:cxn modelId="{78700935-61A9-4C9A-A00B-B00567B006CC}" type="presOf" srcId="{17DD9A22-3560-4887-9CD0-4328EC1893F2}" destId="{64F3F243-0CC4-4CEF-93F2-5776498F90DB}" srcOrd="0" destOrd="0" presId="urn:microsoft.com/office/officeart/2005/8/layout/list1#2"/>
    <dgm:cxn modelId="{F3F11361-EABA-447A-BD1F-C1C7849D2FC0}" srcId="{6803AE33-8C4D-49FF-A701-3AEB5FFD114C}" destId="{17DD9A22-3560-4887-9CD0-4328EC1893F2}" srcOrd="0" destOrd="0" parTransId="{6CDBEF9D-8BB3-417C-B64A-90A621C2D4D1}" sibTransId="{68E9A712-056F-47F4-B65E-C6230D7C168B}"/>
    <dgm:cxn modelId="{AA5BA965-7FB9-4396-9A01-E39E9C6B2089}" srcId="{6803AE33-8C4D-49FF-A701-3AEB5FFD114C}" destId="{37E1ABB8-6CE1-4E86-9566-E3FCEF859A5E}" srcOrd="2" destOrd="0" parTransId="{551756E5-1468-4879-9691-3D9E4CD255EE}" sibTransId="{D66FD835-80A6-433E-8359-88E56D246547}"/>
    <dgm:cxn modelId="{A75EDA4B-E70E-495D-8873-77FC84ED1E03}" type="presOf" srcId="{D5BDCD57-3FE2-4364-8697-EF0B3F551B8B}" destId="{A4395476-9DE8-4F6F-8320-3E3F1F0BB7B7}" srcOrd="0" destOrd="0" presId="urn:microsoft.com/office/officeart/2005/8/layout/list1#2"/>
    <dgm:cxn modelId="{256BE456-E5CD-40D8-8B9D-D492D2A2C31F}" type="presOf" srcId="{37E1ABB8-6CE1-4E86-9566-E3FCEF859A5E}" destId="{64F3F243-0CC4-4CEF-93F2-5776498F90DB}" srcOrd="0" destOrd="2" presId="urn:microsoft.com/office/officeart/2005/8/layout/list1#2"/>
    <dgm:cxn modelId="{867B387E-F046-467F-BB26-26F02B9A33D5}" srcId="{B7B4D503-0B80-4460-922F-678D7B3B9A0D}" destId="{D5BDCD57-3FE2-4364-8697-EF0B3F551B8B}" srcOrd="1" destOrd="0" parTransId="{A770BF92-35AC-487F-A40C-40816D8005B1}" sibTransId="{3562BF13-FCE3-4E06-B80D-E18FA8FFCB30}"/>
    <dgm:cxn modelId="{7B7D9993-2304-4E3A-AE8E-E98369208F57}" type="presOf" srcId="{21E99324-078C-4308-B67B-F30AFE4A54BE}" destId="{64F3F243-0CC4-4CEF-93F2-5776498F90DB}" srcOrd="0" destOrd="1" presId="urn:microsoft.com/office/officeart/2005/8/layout/list1#2"/>
    <dgm:cxn modelId="{349378A1-CC1D-4FEC-8461-BE0D39266705}" srcId="{D5BDCD57-3FE2-4364-8697-EF0B3F551B8B}" destId="{82650E3F-D6E2-4296-921D-7DB7037AB094}" srcOrd="0" destOrd="0" parTransId="{DBD02D16-6447-4B3F-9162-19CEE4EAC286}" sibTransId="{31C96943-601E-48F3-A1B6-1CE9BD7B88BA}"/>
    <dgm:cxn modelId="{5ADC60AF-79D9-49EF-BB14-1F9AD62636CF}" type="presOf" srcId="{F409B30D-40C1-4D88-A852-F4ED28942405}" destId="{64F3F243-0CC4-4CEF-93F2-5776498F90DB}" srcOrd="0" destOrd="3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  <dgm:cxn modelId="{ED135B40-356E-4E87-834F-E4667140293C}" type="presParOf" srcId="{01DD0F12-12F5-4D40-B8E1-50F8BA73202A}" destId="{45C074A4-D50D-4582-A1CA-82DFC52CD331}" srcOrd="3" destOrd="0" presId="urn:microsoft.com/office/officeart/2005/8/layout/list1#2"/>
    <dgm:cxn modelId="{39237F93-CADE-4527-9432-40F20720201F}" type="presParOf" srcId="{01DD0F12-12F5-4D40-B8E1-50F8BA73202A}" destId="{E4533D0C-9DAF-48DA-84A6-520527060381}" srcOrd="4" destOrd="0" presId="urn:microsoft.com/office/officeart/2005/8/layout/list1#2"/>
    <dgm:cxn modelId="{DA6071B9-2FC0-4CD8-B4DB-36F3A8F22C82}" type="presParOf" srcId="{E4533D0C-9DAF-48DA-84A6-520527060381}" destId="{A4395476-9DE8-4F6F-8320-3E3F1F0BB7B7}" srcOrd="0" destOrd="0" presId="urn:microsoft.com/office/officeart/2005/8/layout/list1#2"/>
    <dgm:cxn modelId="{3D0D1DEF-9B7D-495A-B683-B026F4CE7768}" type="presParOf" srcId="{E4533D0C-9DAF-48DA-84A6-520527060381}" destId="{D2B8060E-5C25-48B8-8A2C-C7E31B9A4C0B}" srcOrd="1" destOrd="0" presId="urn:microsoft.com/office/officeart/2005/8/layout/list1#2"/>
    <dgm:cxn modelId="{0D581D70-78B9-474C-8132-8D741CA27F73}" type="presParOf" srcId="{01DD0F12-12F5-4D40-B8E1-50F8BA73202A}" destId="{34E5DCBF-B6A4-4E52-90C6-8639E330299B}" srcOrd="5" destOrd="0" presId="urn:microsoft.com/office/officeart/2005/8/layout/list1#2"/>
    <dgm:cxn modelId="{F0BEDFB6-86B6-479B-84A7-64F458E5212E}" type="presParOf" srcId="{01DD0F12-12F5-4D40-B8E1-50F8BA73202A}" destId="{84309B57-9335-4504-ADE7-0F6F02733EE1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F1C723-03E7-4F60-A0F2-661655E80CC4}" type="doc">
      <dgm:prSet loTypeId="urn:microsoft.com/office/officeart/2008/layout/LinedList" loCatId="list" qsTypeId="urn:microsoft.com/office/officeart/2005/8/quickstyle/simple1#12" qsCatId="simple" csTypeId="urn:microsoft.com/office/officeart/2005/8/colors/accent1_2#4" csCatId="accent1" phldr="1"/>
      <dgm:spPr/>
      <dgm:t>
        <a:bodyPr/>
        <a:lstStyle/>
        <a:p>
          <a:endParaRPr lang="en-US"/>
        </a:p>
      </dgm:t>
    </dgm:pt>
    <dgm:pt modelId="{00D68B20-1BE4-422E-A7EC-B2A5F8823595}">
      <dgm:prSet custT="1"/>
      <dgm:spPr/>
      <dgm:t>
        <a:bodyPr/>
        <a:lstStyle/>
        <a:p>
          <a:pPr rtl="0"/>
          <a:r>
            <a:rPr lang="en-US" sz="1400" b="1" dirty="0">
              <a:solidFill>
                <a:schemeClr val="accent1"/>
              </a:solidFill>
              <a:ea typeface="+mn-ea"/>
              <a:cs typeface="+mn-cs"/>
            </a:rPr>
            <a:t>List Technical Problems That Have Been Solved</a:t>
          </a:r>
          <a:endParaRPr lang="en-US" sz="1400" b="1" dirty="0">
            <a:solidFill>
              <a:schemeClr val="accent1"/>
            </a:solidFill>
          </a:endParaRPr>
        </a:p>
      </dgm:t>
    </dgm:pt>
    <dgm:pt modelId="{AAE210A4-EF93-4699-B6E7-910473CA52F2}" type="parTrans" cxnId="{3E71CC4B-ACCC-4FC3-AD79-AC0748BA0AC1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251AC55D-5006-4B4B-B073-A2F28AFAB911}" type="sibTrans" cxnId="{3E71CC4B-ACCC-4FC3-AD79-AC0748BA0AC1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03B21B66-246E-41E0-A64B-29435509BAF3}">
      <dgm:prSet custT="1"/>
      <dgm:spPr/>
      <dgm:t>
        <a:bodyPr/>
        <a:lstStyle/>
        <a:p>
          <a:pPr rtl="0"/>
          <a:r>
            <a:rPr lang="en-US" sz="1400" b="1" dirty="0">
              <a:solidFill>
                <a:schemeClr val="accent1"/>
              </a:solidFill>
              <a:ea typeface="+mn-ea"/>
              <a:cs typeface="+mn-cs"/>
            </a:rPr>
            <a:t>Outstanding Technical Issues That Need To Be Solved</a:t>
          </a:r>
          <a:endParaRPr lang="en-US" sz="1400" b="1" dirty="0">
            <a:solidFill>
              <a:schemeClr val="accent1"/>
            </a:solidFill>
          </a:endParaRPr>
        </a:p>
      </dgm:t>
    </dgm:pt>
    <dgm:pt modelId="{9578E430-F3AC-40B0-919C-C41C43628ACB}" type="parTrans" cxnId="{74D864F7-3ACC-4E12-9790-ACEDE4204273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61BD754F-D4D1-4C50-A227-BDC5F9400709}" type="sibTrans" cxnId="{74D864F7-3ACC-4E12-9790-ACEDE4204273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9F8FF3B4-ACD1-4A5F-AB32-BC02EDB2A159}">
      <dgm:prSet custT="1"/>
      <dgm:spPr/>
      <dgm:t>
        <a:bodyPr/>
        <a:lstStyle/>
        <a:p>
          <a:pPr rtl="0"/>
          <a:r>
            <a:rPr lang="en-US" sz="1400" b="1" dirty="0">
              <a:solidFill>
                <a:schemeClr val="accent1"/>
              </a:solidFill>
              <a:ea typeface="+mn-ea"/>
              <a:cs typeface="+mn-cs"/>
            </a:rPr>
            <a:t>Uncertainty</a:t>
          </a:r>
          <a:endParaRPr lang="en-US" sz="1400" b="1" dirty="0">
            <a:solidFill>
              <a:schemeClr val="accent1"/>
            </a:solidFill>
          </a:endParaRPr>
        </a:p>
      </dgm:t>
    </dgm:pt>
    <dgm:pt modelId="{4108113A-083D-4E38-87B9-3A10B18EC974}" type="parTrans" cxnId="{9713EC1D-ADFB-4E41-BB5C-4DA09D160930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1F3F0154-9A57-46FF-94F5-CBDECFC1A958}" type="sibTrans" cxnId="{9713EC1D-ADFB-4E41-BB5C-4DA09D160930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0590D9A4-2753-459B-BD04-5ADA77A874E4}">
      <dgm:prSet custT="1"/>
      <dgm:spPr/>
      <dgm:t>
        <a:bodyPr/>
        <a:lstStyle/>
        <a:p>
          <a:pPr rtl="0"/>
          <a:r>
            <a:rPr lang="en-US" sz="1400" dirty="0">
              <a:solidFill>
                <a:schemeClr val="accent1"/>
              </a:solidFill>
              <a:ea typeface="+mn-ea"/>
              <a:cs typeface="+mn-cs"/>
            </a:rPr>
            <a:t>Appropriateness of current approach for Integration Study</a:t>
          </a:r>
          <a:endParaRPr lang="en-US" sz="1400" dirty="0">
            <a:solidFill>
              <a:schemeClr val="accent1"/>
            </a:solidFill>
          </a:endParaRPr>
        </a:p>
      </dgm:t>
    </dgm:pt>
    <dgm:pt modelId="{E4C48E2F-8B28-438D-8C68-834E73990FFB}" type="parTrans" cxnId="{5EEE1E7C-C59C-492D-B372-C3C23F95DCF4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913F7628-467F-4159-A0AE-2C55684299A0}" type="sibTrans" cxnId="{5EEE1E7C-C59C-492D-B372-C3C23F95DCF4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0CA24DBA-0E39-498C-8B2A-7BAB361FFB09}">
      <dgm:prSet custT="1"/>
      <dgm:spPr/>
      <dgm:t>
        <a:bodyPr/>
        <a:lstStyle/>
        <a:p>
          <a:pPr rtl="0"/>
          <a:r>
            <a:rPr lang="en-US" sz="1400" dirty="0">
              <a:solidFill>
                <a:schemeClr val="accent1"/>
              </a:solidFill>
              <a:ea typeface="+mn-ea"/>
              <a:cs typeface="+mn-cs"/>
            </a:rPr>
            <a:t>Discuss alternatives</a:t>
          </a:r>
        </a:p>
      </dgm:t>
    </dgm:pt>
    <dgm:pt modelId="{58E0A023-EC18-4A01-94FB-693B06E4F66F}" type="parTrans" cxnId="{E2E9B97B-7B20-4985-9571-163027E5A58E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86F1880B-3C85-4825-8C4A-7C3D8D6E8F92}" type="sibTrans" cxnId="{E2E9B97B-7B20-4985-9571-163027E5A58E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4961754F-51B5-406A-A03F-24CA39714E3B}">
      <dgm:prSet custT="1"/>
      <dgm:spPr/>
      <dgm:t>
        <a:bodyPr/>
        <a:lstStyle/>
        <a:p>
          <a:pPr rtl="0"/>
          <a:r>
            <a:rPr lang="en-US" sz="1400" b="0" dirty="0">
              <a:solidFill>
                <a:schemeClr val="accent1"/>
              </a:solidFill>
            </a:rPr>
            <a:t>Obtaining real world data for parameter estimation</a:t>
          </a:r>
        </a:p>
      </dgm:t>
    </dgm:pt>
    <dgm:pt modelId="{22B2F788-ECAC-49B1-B650-11F7BD49CE7D}" type="parTrans" cxnId="{F740510C-3244-4A05-BF46-FCFE794F5AFC}">
      <dgm:prSet/>
      <dgm:spPr/>
      <dgm:t>
        <a:bodyPr/>
        <a:lstStyle/>
        <a:p>
          <a:endParaRPr lang="en-US"/>
        </a:p>
      </dgm:t>
    </dgm:pt>
    <dgm:pt modelId="{377906BE-267D-4084-A31C-95593B61A200}" type="sibTrans" cxnId="{F740510C-3244-4A05-BF46-FCFE794F5AFC}">
      <dgm:prSet/>
      <dgm:spPr/>
      <dgm:t>
        <a:bodyPr/>
        <a:lstStyle/>
        <a:p>
          <a:endParaRPr lang="en-US"/>
        </a:p>
      </dgm:t>
    </dgm:pt>
    <dgm:pt modelId="{C9194B78-F147-4074-AEA1-7BD03A64B2E9}">
      <dgm:prSet custT="1"/>
      <dgm:spPr/>
      <dgm:t>
        <a:bodyPr/>
        <a:lstStyle/>
        <a:p>
          <a:pPr rtl="0"/>
          <a:r>
            <a:rPr lang="en-US" sz="1400" b="0" dirty="0">
              <a:solidFill>
                <a:schemeClr val="accent1"/>
              </a:solidFill>
            </a:rPr>
            <a:t>Applying parameter estimation on data</a:t>
          </a:r>
        </a:p>
      </dgm:t>
    </dgm:pt>
    <dgm:pt modelId="{2B7A2D21-1E1E-4703-80FD-08B0466172CA}" type="parTrans" cxnId="{513AA067-19FF-4926-A089-B8BAE79A8ADF}">
      <dgm:prSet/>
      <dgm:spPr/>
      <dgm:t>
        <a:bodyPr/>
        <a:lstStyle/>
        <a:p>
          <a:endParaRPr lang="en-US"/>
        </a:p>
      </dgm:t>
    </dgm:pt>
    <dgm:pt modelId="{516D55FF-687A-42B7-B142-FA21EAF44674}" type="sibTrans" cxnId="{513AA067-19FF-4926-A089-B8BAE79A8ADF}">
      <dgm:prSet/>
      <dgm:spPr/>
      <dgm:t>
        <a:bodyPr/>
        <a:lstStyle/>
        <a:p>
          <a:endParaRPr lang="en-US"/>
        </a:p>
      </dgm:t>
    </dgm:pt>
    <dgm:pt modelId="{30E82E51-20E8-4D95-999B-E88B302205FA}">
      <dgm:prSet custT="1"/>
      <dgm:spPr/>
      <dgm:t>
        <a:bodyPr/>
        <a:lstStyle/>
        <a:p>
          <a:pPr rtl="0"/>
          <a:r>
            <a:rPr lang="en-US" sz="1400" b="0" dirty="0">
              <a:solidFill>
                <a:schemeClr val="accent1"/>
              </a:solidFill>
            </a:rPr>
            <a:t>Modelling Battery model in EMTP-RV </a:t>
          </a:r>
        </a:p>
      </dgm:t>
    </dgm:pt>
    <dgm:pt modelId="{74F39DA9-D091-4831-B750-466ECFFBB61E}" type="parTrans" cxnId="{E8FCFB9A-DA82-4411-BCBD-BA4119A02B29}">
      <dgm:prSet/>
      <dgm:spPr/>
      <dgm:t>
        <a:bodyPr/>
        <a:lstStyle/>
        <a:p>
          <a:endParaRPr lang="en-US"/>
        </a:p>
      </dgm:t>
    </dgm:pt>
    <dgm:pt modelId="{8AC50269-142C-492D-8AC5-5BF0B585048D}" type="sibTrans" cxnId="{E8FCFB9A-DA82-4411-BCBD-BA4119A02B29}">
      <dgm:prSet/>
      <dgm:spPr/>
      <dgm:t>
        <a:bodyPr/>
        <a:lstStyle/>
        <a:p>
          <a:endParaRPr lang="en-US"/>
        </a:p>
      </dgm:t>
    </dgm:pt>
    <dgm:pt modelId="{82BFB587-A100-4466-A3C9-9F47DFAE858C}">
      <dgm:prSet custT="1"/>
      <dgm:spPr/>
      <dgm:t>
        <a:bodyPr/>
        <a:lstStyle/>
        <a:p>
          <a:pPr rtl="0"/>
          <a:r>
            <a:rPr lang="en-US" sz="1400" b="0" dirty="0">
              <a:solidFill>
                <a:schemeClr val="accent1"/>
              </a:solidFill>
            </a:rPr>
            <a:t>Transferring model from MATLAB to EMTP-RV environment</a:t>
          </a:r>
        </a:p>
      </dgm:t>
    </dgm:pt>
    <dgm:pt modelId="{D6F2752A-EAA3-432D-AE4E-DF65C9C4DBBA}" type="parTrans" cxnId="{8BB218B6-2C4B-47CA-951A-679FEAD62264}">
      <dgm:prSet/>
      <dgm:spPr/>
      <dgm:t>
        <a:bodyPr/>
        <a:lstStyle/>
        <a:p>
          <a:endParaRPr lang="en-US"/>
        </a:p>
      </dgm:t>
    </dgm:pt>
    <dgm:pt modelId="{04C04C05-6791-479E-90BD-879D24D5AF37}" type="sibTrans" cxnId="{8BB218B6-2C4B-47CA-951A-679FEAD62264}">
      <dgm:prSet/>
      <dgm:spPr/>
      <dgm:t>
        <a:bodyPr/>
        <a:lstStyle/>
        <a:p>
          <a:endParaRPr lang="en-US"/>
        </a:p>
      </dgm:t>
    </dgm:pt>
    <dgm:pt modelId="{CA32A434-76EE-4E59-9A7F-34ECB6487FBE}">
      <dgm:prSet custT="1"/>
      <dgm:spPr/>
      <dgm:t>
        <a:bodyPr/>
        <a:lstStyle/>
        <a:p>
          <a:pPr rtl="0"/>
          <a:r>
            <a:rPr lang="en-US" sz="1400" b="0" dirty="0">
              <a:solidFill>
                <a:schemeClr val="accent1"/>
              </a:solidFill>
            </a:rPr>
            <a:t>Testing model in EMTP-RV</a:t>
          </a:r>
        </a:p>
      </dgm:t>
    </dgm:pt>
    <dgm:pt modelId="{7351A267-F9E8-4BF9-9DA5-A9A0BD662D9C}" type="parTrans" cxnId="{F7CE9111-6540-4F86-A1A1-8E6A584D12C2}">
      <dgm:prSet/>
      <dgm:spPr/>
      <dgm:t>
        <a:bodyPr/>
        <a:lstStyle/>
        <a:p>
          <a:endParaRPr lang="en-US"/>
        </a:p>
      </dgm:t>
    </dgm:pt>
    <dgm:pt modelId="{A89F2040-65C1-4DDB-92F4-8C1B7BED468F}" type="sibTrans" cxnId="{F7CE9111-6540-4F86-A1A1-8E6A584D12C2}">
      <dgm:prSet/>
      <dgm:spPr/>
      <dgm:t>
        <a:bodyPr/>
        <a:lstStyle/>
        <a:p>
          <a:endParaRPr lang="en-US"/>
        </a:p>
      </dgm:t>
    </dgm:pt>
    <dgm:pt modelId="{B0726A12-E030-4921-8497-E9074E46D47C}">
      <dgm:prSet custT="1"/>
      <dgm:spPr/>
      <dgm:t>
        <a:bodyPr/>
        <a:lstStyle/>
        <a:p>
          <a:pPr rtl="0"/>
          <a:r>
            <a:rPr lang="en-US" sz="1400" b="0" dirty="0">
              <a:solidFill>
                <a:schemeClr val="accent1"/>
              </a:solidFill>
            </a:rPr>
            <a:t>Validating Model Against other specimen</a:t>
          </a:r>
        </a:p>
      </dgm:t>
    </dgm:pt>
    <dgm:pt modelId="{A98D1779-0F9D-4F48-BCD5-F1000772E88B}" type="parTrans" cxnId="{0D2B8E18-B335-4B30-B988-5809CF794502}">
      <dgm:prSet/>
      <dgm:spPr/>
      <dgm:t>
        <a:bodyPr/>
        <a:lstStyle/>
        <a:p>
          <a:endParaRPr lang="en-US"/>
        </a:p>
      </dgm:t>
    </dgm:pt>
    <dgm:pt modelId="{0FA19DA8-2224-4A53-B85C-3BE219F9C0F3}" type="sibTrans" cxnId="{0D2B8E18-B335-4B30-B988-5809CF794502}">
      <dgm:prSet/>
      <dgm:spPr/>
      <dgm:t>
        <a:bodyPr/>
        <a:lstStyle/>
        <a:p>
          <a:endParaRPr lang="en-US"/>
        </a:p>
      </dgm:t>
    </dgm:pt>
    <dgm:pt modelId="{63139B90-0866-4C13-8FE0-8F2DC014992A}" type="pres">
      <dgm:prSet presAssocID="{34F1C723-03E7-4F60-A0F2-661655E80CC4}" presName="vert0" presStyleCnt="0">
        <dgm:presLayoutVars>
          <dgm:dir/>
          <dgm:animOne val="branch"/>
          <dgm:animLvl val="lvl"/>
        </dgm:presLayoutVars>
      </dgm:prSet>
      <dgm:spPr/>
    </dgm:pt>
    <dgm:pt modelId="{FA44E323-A92F-480A-8827-44A2781C84B5}" type="pres">
      <dgm:prSet presAssocID="{00D68B20-1BE4-422E-A7EC-B2A5F8823595}" presName="thickLine" presStyleLbl="alignNode1" presStyleIdx="0" presStyleCnt="3"/>
      <dgm:spPr>
        <a:ln>
          <a:solidFill>
            <a:schemeClr val="accent1"/>
          </a:solidFill>
        </a:ln>
      </dgm:spPr>
    </dgm:pt>
    <dgm:pt modelId="{FB6A6E1A-BF0E-4C4B-BDBB-CAD85EC076B5}" type="pres">
      <dgm:prSet presAssocID="{00D68B20-1BE4-422E-A7EC-B2A5F8823595}" presName="horz1" presStyleCnt="0"/>
      <dgm:spPr/>
    </dgm:pt>
    <dgm:pt modelId="{19EE278C-60D7-4377-87C6-37C9E6EDC37E}" type="pres">
      <dgm:prSet presAssocID="{00D68B20-1BE4-422E-A7EC-B2A5F8823595}" presName="tx1" presStyleLbl="revTx" presStyleIdx="0" presStyleCnt="11"/>
      <dgm:spPr/>
    </dgm:pt>
    <dgm:pt modelId="{5717E84B-06DA-435B-B33A-B5F9AA5343C9}" type="pres">
      <dgm:prSet presAssocID="{00D68B20-1BE4-422E-A7EC-B2A5F8823595}" presName="vert1" presStyleCnt="0"/>
      <dgm:spPr/>
    </dgm:pt>
    <dgm:pt modelId="{FBAA4224-B097-47EB-84BF-F85BB72DB552}" type="pres">
      <dgm:prSet presAssocID="{4961754F-51B5-406A-A03F-24CA39714E3B}" presName="vertSpace2a" presStyleCnt="0"/>
      <dgm:spPr/>
    </dgm:pt>
    <dgm:pt modelId="{1BDD3098-34E7-4685-9AE9-818EE0AE795F}" type="pres">
      <dgm:prSet presAssocID="{4961754F-51B5-406A-A03F-24CA39714E3B}" presName="horz2" presStyleCnt="0"/>
      <dgm:spPr/>
    </dgm:pt>
    <dgm:pt modelId="{8CC66F43-E998-4992-B573-094010C7F044}" type="pres">
      <dgm:prSet presAssocID="{4961754F-51B5-406A-A03F-24CA39714E3B}" presName="horzSpace2" presStyleCnt="0"/>
      <dgm:spPr/>
    </dgm:pt>
    <dgm:pt modelId="{FE059178-2A29-471C-A24A-C6112EB98416}" type="pres">
      <dgm:prSet presAssocID="{4961754F-51B5-406A-A03F-24CA39714E3B}" presName="tx2" presStyleLbl="revTx" presStyleIdx="1" presStyleCnt="11"/>
      <dgm:spPr/>
    </dgm:pt>
    <dgm:pt modelId="{B1DBD9AF-5CF6-4611-B351-7354B5564B15}" type="pres">
      <dgm:prSet presAssocID="{4961754F-51B5-406A-A03F-24CA39714E3B}" presName="vert2" presStyleCnt="0"/>
      <dgm:spPr/>
    </dgm:pt>
    <dgm:pt modelId="{5A16023B-185E-46BB-B923-982016F447DD}" type="pres">
      <dgm:prSet presAssocID="{4961754F-51B5-406A-A03F-24CA39714E3B}" presName="thinLine2b" presStyleLbl="callout" presStyleIdx="0" presStyleCnt="8"/>
      <dgm:spPr/>
    </dgm:pt>
    <dgm:pt modelId="{AF3D5866-A15A-4DBD-BB14-9E840A5C09B1}" type="pres">
      <dgm:prSet presAssocID="{4961754F-51B5-406A-A03F-24CA39714E3B}" presName="vertSpace2b" presStyleCnt="0"/>
      <dgm:spPr/>
    </dgm:pt>
    <dgm:pt modelId="{39CA1DCC-9FAE-468B-8B98-808393CB154F}" type="pres">
      <dgm:prSet presAssocID="{C9194B78-F147-4074-AEA1-7BD03A64B2E9}" presName="horz2" presStyleCnt="0"/>
      <dgm:spPr/>
    </dgm:pt>
    <dgm:pt modelId="{F53E63F6-60FA-4DEC-B2EF-5649A4D06431}" type="pres">
      <dgm:prSet presAssocID="{C9194B78-F147-4074-AEA1-7BD03A64B2E9}" presName="horzSpace2" presStyleCnt="0"/>
      <dgm:spPr/>
    </dgm:pt>
    <dgm:pt modelId="{34D86108-6EB4-418C-AFF1-FB838C14C520}" type="pres">
      <dgm:prSet presAssocID="{C9194B78-F147-4074-AEA1-7BD03A64B2E9}" presName="tx2" presStyleLbl="revTx" presStyleIdx="2" presStyleCnt="11"/>
      <dgm:spPr/>
    </dgm:pt>
    <dgm:pt modelId="{44C45F5E-DACF-432D-8C50-AACDD9A39887}" type="pres">
      <dgm:prSet presAssocID="{C9194B78-F147-4074-AEA1-7BD03A64B2E9}" presName="vert2" presStyleCnt="0"/>
      <dgm:spPr/>
    </dgm:pt>
    <dgm:pt modelId="{D45EF92E-97A1-46D5-8C4E-DE47DBEC1E44}" type="pres">
      <dgm:prSet presAssocID="{C9194B78-F147-4074-AEA1-7BD03A64B2E9}" presName="thinLine2b" presStyleLbl="callout" presStyleIdx="1" presStyleCnt="8"/>
      <dgm:spPr/>
    </dgm:pt>
    <dgm:pt modelId="{62063B06-2913-452C-977B-464F00621BCB}" type="pres">
      <dgm:prSet presAssocID="{C9194B78-F147-4074-AEA1-7BD03A64B2E9}" presName="vertSpace2b" presStyleCnt="0"/>
      <dgm:spPr/>
    </dgm:pt>
    <dgm:pt modelId="{B0B890A3-2C63-4858-9EBA-52876BED5B69}" type="pres">
      <dgm:prSet presAssocID="{30E82E51-20E8-4D95-999B-E88B302205FA}" presName="horz2" presStyleCnt="0"/>
      <dgm:spPr/>
    </dgm:pt>
    <dgm:pt modelId="{BCFAE8AB-2865-43CE-BF74-A4AF5BE286AF}" type="pres">
      <dgm:prSet presAssocID="{30E82E51-20E8-4D95-999B-E88B302205FA}" presName="horzSpace2" presStyleCnt="0"/>
      <dgm:spPr/>
    </dgm:pt>
    <dgm:pt modelId="{6051257A-7C24-4473-9473-51C5ABBC954D}" type="pres">
      <dgm:prSet presAssocID="{30E82E51-20E8-4D95-999B-E88B302205FA}" presName="tx2" presStyleLbl="revTx" presStyleIdx="3" presStyleCnt="11"/>
      <dgm:spPr/>
    </dgm:pt>
    <dgm:pt modelId="{C7D7F189-B46C-4683-B46F-C076CD1185AD}" type="pres">
      <dgm:prSet presAssocID="{30E82E51-20E8-4D95-999B-E88B302205FA}" presName="vert2" presStyleCnt="0"/>
      <dgm:spPr/>
    </dgm:pt>
    <dgm:pt modelId="{85DFE5DA-BE36-4A2C-AF3B-6B62B9B4C0B7}" type="pres">
      <dgm:prSet presAssocID="{30E82E51-20E8-4D95-999B-E88B302205FA}" presName="thinLine2b" presStyleLbl="callout" presStyleIdx="2" presStyleCnt="8"/>
      <dgm:spPr/>
    </dgm:pt>
    <dgm:pt modelId="{C359007C-7342-4CFB-A3C7-A2A198CE0DE3}" type="pres">
      <dgm:prSet presAssocID="{30E82E51-20E8-4D95-999B-E88B302205FA}" presName="vertSpace2b" presStyleCnt="0"/>
      <dgm:spPr/>
    </dgm:pt>
    <dgm:pt modelId="{3801638F-B653-4185-A109-71FDCFF5B3FD}" type="pres">
      <dgm:prSet presAssocID="{03B21B66-246E-41E0-A64B-29435509BAF3}" presName="thickLine" presStyleLbl="alignNode1" presStyleIdx="1" presStyleCnt="3"/>
      <dgm:spPr>
        <a:ln>
          <a:solidFill>
            <a:schemeClr val="accent1"/>
          </a:solidFill>
        </a:ln>
      </dgm:spPr>
    </dgm:pt>
    <dgm:pt modelId="{4C325E26-1E1F-44AD-986E-52A01EEDC7B9}" type="pres">
      <dgm:prSet presAssocID="{03B21B66-246E-41E0-A64B-29435509BAF3}" presName="horz1" presStyleCnt="0"/>
      <dgm:spPr/>
    </dgm:pt>
    <dgm:pt modelId="{04F9941F-0142-4ABA-85F5-61FE6A87DFE5}" type="pres">
      <dgm:prSet presAssocID="{03B21B66-246E-41E0-A64B-29435509BAF3}" presName="tx1" presStyleLbl="revTx" presStyleIdx="4" presStyleCnt="11"/>
      <dgm:spPr/>
    </dgm:pt>
    <dgm:pt modelId="{E485A901-F604-4273-90CB-C34AA64C7791}" type="pres">
      <dgm:prSet presAssocID="{03B21B66-246E-41E0-A64B-29435509BAF3}" presName="vert1" presStyleCnt="0"/>
      <dgm:spPr/>
    </dgm:pt>
    <dgm:pt modelId="{5257AF10-4A83-4A00-BB52-656CA734EE84}" type="pres">
      <dgm:prSet presAssocID="{82BFB587-A100-4466-A3C9-9F47DFAE858C}" presName="vertSpace2a" presStyleCnt="0"/>
      <dgm:spPr/>
    </dgm:pt>
    <dgm:pt modelId="{626C3B73-A732-4231-81A1-A92F39723ADF}" type="pres">
      <dgm:prSet presAssocID="{82BFB587-A100-4466-A3C9-9F47DFAE858C}" presName="horz2" presStyleCnt="0"/>
      <dgm:spPr/>
    </dgm:pt>
    <dgm:pt modelId="{C7744FE4-CFDE-4EEC-8522-3599F9DDA368}" type="pres">
      <dgm:prSet presAssocID="{82BFB587-A100-4466-A3C9-9F47DFAE858C}" presName="horzSpace2" presStyleCnt="0"/>
      <dgm:spPr/>
    </dgm:pt>
    <dgm:pt modelId="{5D2DBBF1-924D-40EC-8FAF-553665406A19}" type="pres">
      <dgm:prSet presAssocID="{82BFB587-A100-4466-A3C9-9F47DFAE858C}" presName="tx2" presStyleLbl="revTx" presStyleIdx="5" presStyleCnt="11"/>
      <dgm:spPr/>
    </dgm:pt>
    <dgm:pt modelId="{313DF51C-8903-45EE-95A6-4F7B44C4CDFD}" type="pres">
      <dgm:prSet presAssocID="{82BFB587-A100-4466-A3C9-9F47DFAE858C}" presName="vert2" presStyleCnt="0"/>
      <dgm:spPr/>
    </dgm:pt>
    <dgm:pt modelId="{07BBAFF1-ED1C-46C2-BED9-31CC303F89EB}" type="pres">
      <dgm:prSet presAssocID="{82BFB587-A100-4466-A3C9-9F47DFAE858C}" presName="thinLine2b" presStyleLbl="callout" presStyleIdx="3" presStyleCnt="8"/>
      <dgm:spPr/>
    </dgm:pt>
    <dgm:pt modelId="{F06E18F9-35FB-4177-AC24-BE24FDE5FC41}" type="pres">
      <dgm:prSet presAssocID="{82BFB587-A100-4466-A3C9-9F47DFAE858C}" presName="vertSpace2b" presStyleCnt="0"/>
      <dgm:spPr/>
    </dgm:pt>
    <dgm:pt modelId="{6DE59124-6EC5-4B41-8F1A-DE5DE7B23814}" type="pres">
      <dgm:prSet presAssocID="{CA32A434-76EE-4E59-9A7F-34ECB6487FBE}" presName="horz2" presStyleCnt="0"/>
      <dgm:spPr/>
    </dgm:pt>
    <dgm:pt modelId="{A46D023C-8A9D-4477-B041-20737A34B2F6}" type="pres">
      <dgm:prSet presAssocID="{CA32A434-76EE-4E59-9A7F-34ECB6487FBE}" presName="horzSpace2" presStyleCnt="0"/>
      <dgm:spPr/>
    </dgm:pt>
    <dgm:pt modelId="{E49F5138-267F-4E93-9730-615AC66D9F4C}" type="pres">
      <dgm:prSet presAssocID="{CA32A434-76EE-4E59-9A7F-34ECB6487FBE}" presName="tx2" presStyleLbl="revTx" presStyleIdx="6" presStyleCnt="11"/>
      <dgm:spPr/>
    </dgm:pt>
    <dgm:pt modelId="{C742D9B1-4FE3-4531-8E2C-991ABBAB65C6}" type="pres">
      <dgm:prSet presAssocID="{CA32A434-76EE-4E59-9A7F-34ECB6487FBE}" presName="vert2" presStyleCnt="0"/>
      <dgm:spPr/>
    </dgm:pt>
    <dgm:pt modelId="{7C3C2411-917A-41D2-BC90-A824E880E5B8}" type="pres">
      <dgm:prSet presAssocID="{CA32A434-76EE-4E59-9A7F-34ECB6487FBE}" presName="thinLine2b" presStyleLbl="callout" presStyleIdx="4" presStyleCnt="8"/>
      <dgm:spPr/>
    </dgm:pt>
    <dgm:pt modelId="{23E06CB2-B9C6-40B0-A0BA-34596AAAF0CE}" type="pres">
      <dgm:prSet presAssocID="{CA32A434-76EE-4E59-9A7F-34ECB6487FBE}" presName="vertSpace2b" presStyleCnt="0"/>
      <dgm:spPr/>
    </dgm:pt>
    <dgm:pt modelId="{E3FEB792-BD63-4901-99B1-0F845BEB9598}" type="pres">
      <dgm:prSet presAssocID="{B0726A12-E030-4921-8497-E9074E46D47C}" presName="horz2" presStyleCnt="0"/>
      <dgm:spPr/>
    </dgm:pt>
    <dgm:pt modelId="{CF357898-EE5C-4B29-8A5B-2962DDB9647D}" type="pres">
      <dgm:prSet presAssocID="{B0726A12-E030-4921-8497-E9074E46D47C}" presName="horzSpace2" presStyleCnt="0"/>
      <dgm:spPr/>
    </dgm:pt>
    <dgm:pt modelId="{7F7F7A6D-561A-4C7F-B135-52C7FC8911F7}" type="pres">
      <dgm:prSet presAssocID="{B0726A12-E030-4921-8497-E9074E46D47C}" presName="tx2" presStyleLbl="revTx" presStyleIdx="7" presStyleCnt="11"/>
      <dgm:spPr/>
    </dgm:pt>
    <dgm:pt modelId="{11C791D4-6EB2-4CF9-996C-02815CFB5851}" type="pres">
      <dgm:prSet presAssocID="{B0726A12-E030-4921-8497-E9074E46D47C}" presName="vert2" presStyleCnt="0"/>
      <dgm:spPr/>
    </dgm:pt>
    <dgm:pt modelId="{845D3FBE-3AB2-4AFB-AD45-174F7117F338}" type="pres">
      <dgm:prSet presAssocID="{B0726A12-E030-4921-8497-E9074E46D47C}" presName="thinLine2b" presStyleLbl="callout" presStyleIdx="5" presStyleCnt="8"/>
      <dgm:spPr/>
    </dgm:pt>
    <dgm:pt modelId="{71974758-A8FE-4021-814C-95931E027105}" type="pres">
      <dgm:prSet presAssocID="{B0726A12-E030-4921-8497-E9074E46D47C}" presName="vertSpace2b" presStyleCnt="0"/>
      <dgm:spPr/>
    </dgm:pt>
    <dgm:pt modelId="{FD43BAA2-5D13-4965-8717-D7C366C60A10}" type="pres">
      <dgm:prSet presAssocID="{9F8FF3B4-ACD1-4A5F-AB32-BC02EDB2A159}" presName="thickLine" presStyleLbl="alignNode1" presStyleIdx="2" presStyleCnt="3"/>
      <dgm:spPr>
        <a:ln>
          <a:solidFill>
            <a:schemeClr val="accent1"/>
          </a:solidFill>
        </a:ln>
      </dgm:spPr>
    </dgm:pt>
    <dgm:pt modelId="{EFBECD20-39FB-495D-A757-FF89F6A6971C}" type="pres">
      <dgm:prSet presAssocID="{9F8FF3B4-ACD1-4A5F-AB32-BC02EDB2A159}" presName="horz1" presStyleCnt="0"/>
      <dgm:spPr/>
    </dgm:pt>
    <dgm:pt modelId="{3C5E81EF-8763-459D-B1F1-EB312E660FAF}" type="pres">
      <dgm:prSet presAssocID="{9F8FF3B4-ACD1-4A5F-AB32-BC02EDB2A159}" presName="tx1" presStyleLbl="revTx" presStyleIdx="8" presStyleCnt="11"/>
      <dgm:spPr/>
    </dgm:pt>
    <dgm:pt modelId="{3CDBF49D-B7F5-4BB8-8BA9-C8B206F0B449}" type="pres">
      <dgm:prSet presAssocID="{9F8FF3B4-ACD1-4A5F-AB32-BC02EDB2A159}" presName="vert1" presStyleCnt="0"/>
      <dgm:spPr/>
    </dgm:pt>
    <dgm:pt modelId="{0A2CFFAB-E9E4-43F5-8650-4CC76E00F2A5}" type="pres">
      <dgm:prSet presAssocID="{0590D9A4-2753-459B-BD04-5ADA77A874E4}" presName="vertSpace2a" presStyleCnt="0"/>
      <dgm:spPr/>
    </dgm:pt>
    <dgm:pt modelId="{67CB4233-88B6-4B46-8476-5E25EEA937A6}" type="pres">
      <dgm:prSet presAssocID="{0590D9A4-2753-459B-BD04-5ADA77A874E4}" presName="horz2" presStyleCnt="0"/>
      <dgm:spPr/>
    </dgm:pt>
    <dgm:pt modelId="{3743B84C-0AD2-4C5E-853F-07646CC11A33}" type="pres">
      <dgm:prSet presAssocID="{0590D9A4-2753-459B-BD04-5ADA77A874E4}" presName="horzSpace2" presStyleCnt="0"/>
      <dgm:spPr/>
    </dgm:pt>
    <dgm:pt modelId="{6D3900FE-34CA-4C94-8D2B-DEBC8F39CAF3}" type="pres">
      <dgm:prSet presAssocID="{0590D9A4-2753-459B-BD04-5ADA77A874E4}" presName="tx2" presStyleLbl="revTx" presStyleIdx="9" presStyleCnt="11" custScaleY="26109"/>
      <dgm:spPr/>
    </dgm:pt>
    <dgm:pt modelId="{052A5E6E-C85B-4F22-9400-FF21D8895612}" type="pres">
      <dgm:prSet presAssocID="{0590D9A4-2753-459B-BD04-5ADA77A874E4}" presName="vert2" presStyleCnt="0"/>
      <dgm:spPr/>
    </dgm:pt>
    <dgm:pt modelId="{809A2916-A8EF-4D3A-B72C-AB3B03C31A66}" type="pres">
      <dgm:prSet presAssocID="{0590D9A4-2753-459B-BD04-5ADA77A874E4}" presName="thinLine2b" presStyleLbl="callout" presStyleIdx="6" presStyleCnt="8"/>
      <dgm:spPr/>
    </dgm:pt>
    <dgm:pt modelId="{F13C9168-3806-4D92-BCBD-34020B2D7A5A}" type="pres">
      <dgm:prSet presAssocID="{0590D9A4-2753-459B-BD04-5ADA77A874E4}" presName="vertSpace2b" presStyleCnt="0"/>
      <dgm:spPr/>
    </dgm:pt>
    <dgm:pt modelId="{7DFC2739-568F-4622-ABFA-DEAE161F6C72}" type="pres">
      <dgm:prSet presAssocID="{0CA24DBA-0E39-498C-8B2A-7BAB361FFB09}" presName="horz2" presStyleCnt="0"/>
      <dgm:spPr/>
    </dgm:pt>
    <dgm:pt modelId="{55093617-6442-42F8-BD01-AD7C54E3DB2E}" type="pres">
      <dgm:prSet presAssocID="{0CA24DBA-0E39-498C-8B2A-7BAB361FFB09}" presName="horzSpace2" presStyleCnt="0"/>
      <dgm:spPr/>
    </dgm:pt>
    <dgm:pt modelId="{FF34FC54-DA40-45AB-9A3D-1673D37ABDC8}" type="pres">
      <dgm:prSet presAssocID="{0CA24DBA-0E39-498C-8B2A-7BAB361FFB09}" presName="tx2" presStyleLbl="revTx" presStyleIdx="10" presStyleCnt="11" custScaleY="22657"/>
      <dgm:spPr/>
    </dgm:pt>
    <dgm:pt modelId="{819443BB-DD03-463F-A429-E12B5BDEAFB6}" type="pres">
      <dgm:prSet presAssocID="{0CA24DBA-0E39-498C-8B2A-7BAB361FFB09}" presName="vert2" presStyleCnt="0"/>
      <dgm:spPr/>
    </dgm:pt>
    <dgm:pt modelId="{FCCD104E-ECDC-4A12-AB2C-71F5537408EB}" type="pres">
      <dgm:prSet presAssocID="{0CA24DBA-0E39-498C-8B2A-7BAB361FFB09}" presName="thinLine2b" presStyleLbl="callout" presStyleIdx="7" presStyleCnt="8"/>
      <dgm:spPr/>
    </dgm:pt>
    <dgm:pt modelId="{DE57A1F4-680C-4FE2-9595-D7AE76734457}" type="pres">
      <dgm:prSet presAssocID="{0CA24DBA-0E39-498C-8B2A-7BAB361FFB09}" presName="vertSpace2b" presStyleCnt="0"/>
      <dgm:spPr/>
    </dgm:pt>
  </dgm:ptLst>
  <dgm:cxnLst>
    <dgm:cxn modelId="{F740510C-3244-4A05-BF46-FCFE794F5AFC}" srcId="{00D68B20-1BE4-422E-A7EC-B2A5F8823595}" destId="{4961754F-51B5-406A-A03F-24CA39714E3B}" srcOrd="0" destOrd="0" parTransId="{22B2F788-ECAC-49B1-B650-11F7BD49CE7D}" sibTransId="{377906BE-267D-4084-A31C-95593B61A200}"/>
    <dgm:cxn modelId="{F7CE9111-6540-4F86-A1A1-8E6A584D12C2}" srcId="{03B21B66-246E-41E0-A64B-29435509BAF3}" destId="{CA32A434-76EE-4E59-9A7F-34ECB6487FBE}" srcOrd="1" destOrd="0" parTransId="{7351A267-F9E8-4BF9-9DA5-A9A0BD662D9C}" sibTransId="{A89F2040-65C1-4DDB-92F4-8C1B7BED468F}"/>
    <dgm:cxn modelId="{0D2B8E18-B335-4B30-B988-5809CF794502}" srcId="{03B21B66-246E-41E0-A64B-29435509BAF3}" destId="{B0726A12-E030-4921-8497-E9074E46D47C}" srcOrd="2" destOrd="0" parTransId="{A98D1779-0F9D-4F48-BCD5-F1000772E88B}" sibTransId="{0FA19DA8-2224-4A53-B85C-3BE219F9C0F3}"/>
    <dgm:cxn modelId="{F919BD1D-D705-49E1-9948-9DE514F8311E}" type="presOf" srcId="{30E82E51-20E8-4D95-999B-E88B302205FA}" destId="{6051257A-7C24-4473-9473-51C5ABBC954D}" srcOrd="0" destOrd="0" presId="urn:microsoft.com/office/officeart/2008/layout/LinedList"/>
    <dgm:cxn modelId="{9713EC1D-ADFB-4E41-BB5C-4DA09D160930}" srcId="{34F1C723-03E7-4F60-A0F2-661655E80CC4}" destId="{9F8FF3B4-ACD1-4A5F-AB32-BC02EDB2A159}" srcOrd="2" destOrd="0" parTransId="{4108113A-083D-4E38-87B9-3A10B18EC974}" sibTransId="{1F3F0154-9A57-46FF-94F5-CBDECFC1A958}"/>
    <dgm:cxn modelId="{028D225B-ED57-4244-829B-C817BC0BB16C}" type="presOf" srcId="{03B21B66-246E-41E0-A64B-29435509BAF3}" destId="{04F9941F-0142-4ABA-85F5-61FE6A87DFE5}" srcOrd="0" destOrd="0" presId="urn:microsoft.com/office/officeart/2008/layout/LinedList"/>
    <dgm:cxn modelId="{86987A41-7319-4A9B-981B-5EB401ED7775}" type="presOf" srcId="{B0726A12-E030-4921-8497-E9074E46D47C}" destId="{7F7F7A6D-561A-4C7F-B135-52C7FC8911F7}" srcOrd="0" destOrd="0" presId="urn:microsoft.com/office/officeart/2008/layout/LinedList"/>
    <dgm:cxn modelId="{513AA067-19FF-4926-A089-B8BAE79A8ADF}" srcId="{00D68B20-1BE4-422E-A7EC-B2A5F8823595}" destId="{C9194B78-F147-4074-AEA1-7BD03A64B2E9}" srcOrd="1" destOrd="0" parTransId="{2B7A2D21-1E1E-4703-80FD-08B0466172CA}" sibTransId="{516D55FF-687A-42B7-B142-FA21EAF44674}"/>
    <dgm:cxn modelId="{790C2848-5B59-4B70-AAE8-22E79B238F11}" type="presOf" srcId="{34F1C723-03E7-4F60-A0F2-661655E80CC4}" destId="{63139B90-0866-4C13-8FE0-8F2DC014992A}" srcOrd="0" destOrd="0" presId="urn:microsoft.com/office/officeart/2008/layout/LinedList"/>
    <dgm:cxn modelId="{D33B7E4A-BF14-482A-B0BA-A47F174701F3}" type="presOf" srcId="{9F8FF3B4-ACD1-4A5F-AB32-BC02EDB2A159}" destId="{3C5E81EF-8763-459D-B1F1-EB312E660FAF}" srcOrd="0" destOrd="0" presId="urn:microsoft.com/office/officeart/2008/layout/LinedList"/>
    <dgm:cxn modelId="{3E71CC4B-ACCC-4FC3-AD79-AC0748BA0AC1}" srcId="{34F1C723-03E7-4F60-A0F2-661655E80CC4}" destId="{00D68B20-1BE4-422E-A7EC-B2A5F8823595}" srcOrd="0" destOrd="0" parTransId="{AAE210A4-EF93-4699-B6E7-910473CA52F2}" sibTransId="{251AC55D-5006-4B4B-B073-A2F28AFAB911}"/>
    <dgm:cxn modelId="{E2E9B97B-7B20-4985-9571-163027E5A58E}" srcId="{9F8FF3B4-ACD1-4A5F-AB32-BC02EDB2A159}" destId="{0CA24DBA-0E39-498C-8B2A-7BAB361FFB09}" srcOrd="1" destOrd="0" parTransId="{58E0A023-EC18-4A01-94FB-693B06E4F66F}" sibTransId="{86F1880B-3C85-4825-8C4A-7C3D8D6E8F92}"/>
    <dgm:cxn modelId="{5EEE1E7C-C59C-492D-B372-C3C23F95DCF4}" srcId="{9F8FF3B4-ACD1-4A5F-AB32-BC02EDB2A159}" destId="{0590D9A4-2753-459B-BD04-5ADA77A874E4}" srcOrd="0" destOrd="0" parTransId="{E4C48E2F-8B28-438D-8C68-834E73990FFB}" sibTransId="{913F7628-467F-4159-A0AE-2C55684299A0}"/>
    <dgm:cxn modelId="{783E3487-6613-494A-8A9C-D8151807AC54}" type="presOf" srcId="{0590D9A4-2753-459B-BD04-5ADA77A874E4}" destId="{6D3900FE-34CA-4C94-8D2B-DEBC8F39CAF3}" srcOrd="0" destOrd="0" presId="urn:microsoft.com/office/officeart/2008/layout/LinedList"/>
    <dgm:cxn modelId="{0A75BE8D-7180-493D-BE68-850E3CB1C137}" type="presOf" srcId="{4961754F-51B5-406A-A03F-24CA39714E3B}" destId="{FE059178-2A29-471C-A24A-C6112EB98416}" srcOrd="0" destOrd="0" presId="urn:microsoft.com/office/officeart/2008/layout/LinedList"/>
    <dgm:cxn modelId="{CB8EBF95-42E8-4FE0-A64D-A3BFCEC382B8}" type="presOf" srcId="{82BFB587-A100-4466-A3C9-9F47DFAE858C}" destId="{5D2DBBF1-924D-40EC-8FAF-553665406A19}" srcOrd="0" destOrd="0" presId="urn:microsoft.com/office/officeart/2008/layout/LinedList"/>
    <dgm:cxn modelId="{E8FCFB9A-DA82-4411-BCBD-BA4119A02B29}" srcId="{00D68B20-1BE4-422E-A7EC-B2A5F8823595}" destId="{30E82E51-20E8-4D95-999B-E88B302205FA}" srcOrd="2" destOrd="0" parTransId="{74F39DA9-D091-4831-B750-466ECFFBB61E}" sibTransId="{8AC50269-142C-492D-8AC5-5BF0B585048D}"/>
    <dgm:cxn modelId="{8F9084A5-40A6-4FEA-BA04-C82BBF2A59A9}" type="presOf" srcId="{CA32A434-76EE-4E59-9A7F-34ECB6487FBE}" destId="{E49F5138-267F-4E93-9730-615AC66D9F4C}" srcOrd="0" destOrd="0" presId="urn:microsoft.com/office/officeart/2008/layout/LinedList"/>
    <dgm:cxn modelId="{8BB218B6-2C4B-47CA-951A-679FEAD62264}" srcId="{03B21B66-246E-41E0-A64B-29435509BAF3}" destId="{82BFB587-A100-4466-A3C9-9F47DFAE858C}" srcOrd="0" destOrd="0" parTransId="{D6F2752A-EAA3-432D-AE4E-DF65C9C4DBBA}" sibTransId="{04C04C05-6791-479E-90BD-879D24D5AF37}"/>
    <dgm:cxn modelId="{454C35DE-934E-43F9-B809-8CDAAF071A0A}" type="presOf" srcId="{00D68B20-1BE4-422E-A7EC-B2A5F8823595}" destId="{19EE278C-60D7-4377-87C6-37C9E6EDC37E}" srcOrd="0" destOrd="0" presId="urn:microsoft.com/office/officeart/2008/layout/LinedList"/>
    <dgm:cxn modelId="{5E0A93E8-8363-4BDA-AEDB-B45969E86080}" type="presOf" srcId="{C9194B78-F147-4074-AEA1-7BD03A64B2E9}" destId="{34D86108-6EB4-418C-AFF1-FB838C14C520}" srcOrd="0" destOrd="0" presId="urn:microsoft.com/office/officeart/2008/layout/LinedList"/>
    <dgm:cxn modelId="{0FA7C1EC-08BD-40F8-914D-F5B8BC2857E8}" type="presOf" srcId="{0CA24DBA-0E39-498C-8B2A-7BAB361FFB09}" destId="{FF34FC54-DA40-45AB-9A3D-1673D37ABDC8}" srcOrd="0" destOrd="0" presId="urn:microsoft.com/office/officeart/2008/layout/LinedList"/>
    <dgm:cxn modelId="{74D864F7-3ACC-4E12-9790-ACEDE4204273}" srcId="{34F1C723-03E7-4F60-A0F2-661655E80CC4}" destId="{03B21B66-246E-41E0-A64B-29435509BAF3}" srcOrd="1" destOrd="0" parTransId="{9578E430-F3AC-40B0-919C-C41C43628ACB}" sibTransId="{61BD754F-D4D1-4C50-A227-BDC5F9400709}"/>
    <dgm:cxn modelId="{A4A8F56D-8086-460C-8766-78AC2A0CED23}" type="presParOf" srcId="{63139B90-0866-4C13-8FE0-8F2DC014992A}" destId="{FA44E323-A92F-480A-8827-44A2781C84B5}" srcOrd="0" destOrd="0" presId="urn:microsoft.com/office/officeart/2008/layout/LinedList"/>
    <dgm:cxn modelId="{E0EA3547-F59A-492A-A214-06020937985A}" type="presParOf" srcId="{63139B90-0866-4C13-8FE0-8F2DC014992A}" destId="{FB6A6E1A-BF0E-4C4B-BDBB-CAD85EC076B5}" srcOrd="1" destOrd="0" presId="urn:microsoft.com/office/officeart/2008/layout/LinedList"/>
    <dgm:cxn modelId="{FBE6CB8E-5563-4E91-B9FF-F39AE7AA9D4F}" type="presParOf" srcId="{FB6A6E1A-BF0E-4C4B-BDBB-CAD85EC076B5}" destId="{19EE278C-60D7-4377-87C6-37C9E6EDC37E}" srcOrd="0" destOrd="0" presId="urn:microsoft.com/office/officeart/2008/layout/LinedList"/>
    <dgm:cxn modelId="{CC6228F0-BC79-4772-9C02-7C609A792825}" type="presParOf" srcId="{FB6A6E1A-BF0E-4C4B-BDBB-CAD85EC076B5}" destId="{5717E84B-06DA-435B-B33A-B5F9AA5343C9}" srcOrd="1" destOrd="0" presId="urn:microsoft.com/office/officeart/2008/layout/LinedList"/>
    <dgm:cxn modelId="{A37D7196-FE46-443B-91BD-DDACE76A7E47}" type="presParOf" srcId="{5717E84B-06DA-435B-B33A-B5F9AA5343C9}" destId="{FBAA4224-B097-47EB-84BF-F85BB72DB552}" srcOrd="0" destOrd="0" presId="urn:microsoft.com/office/officeart/2008/layout/LinedList"/>
    <dgm:cxn modelId="{67E195FD-5312-4B06-9ABE-C9D59847867D}" type="presParOf" srcId="{5717E84B-06DA-435B-B33A-B5F9AA5343C9}" destId="{1BDD3098-34E7-4685-9AE9-818EE0AE795F}" srcOrd="1" destOrd="0" presId="urn:microsoft.com/office/officeart/2008/layout/LinedList"/>
    <dgm:cxn modelId="{E6519E2C-B3B9-4CF5-9398-2A34E1C91438}" type="presParOf" srcId="{1BDD3098-34E7-4685-9AE9-818EE0AE795F}" destId="{8CC66F43-E998-4992-B573-094010C7F044}" srcOrd="0" destOrd="0" presId="urn:microsoft.com/office/officeart/2008/layout/LinedList"/>
    <dgm:cxn modelId="{4675EFC5-2913-4A8A-9E28-132419994BAB}" type="presParOf" srcId="{1BDD3098-34E7-4685-9AE9-818EE0AE795F}" destId="{FE059178-2A29-471C-A24A-C6112EB98416}" srcOrd="1" destOrd="0" presId="urn:microsoft.com/office/officeart/2008/layout/LinedList"/>
    <dgm:cxn modelId="{AAB30A54-79C1-4603-9E9C-1B1C4391D4C3}" type="presParOf" srcId="{1BDD3098-34E7-4685-9AE9-818EE0AE795F}" destId="{B1DBD9AF-5CF6-4611-B351-7354B5564B15}" srcOrd="2" destOrd="0" presId="urn:microsoft.com/office/officeart/2008/layout/LinedList"/>
    <dgm:cxn modelId="{D68DF23E-FFE7-4170-9B6E-82066E11C2C7}" type="presParOf" srcId="{5717E84B-06DA-435B-B33A-B5F9AA5343C9}" destId="{5A16023B-185E-46BB-B923-982016F447DD}" srcOrd="2" destOrd="0" presId="urn:microsoft.com/office/officeart/2008/layout/LinedList"/>
    <dgm:cxn modelId="{7FEC373F-25EA-411D-821E-70ED41CC9369}" type="presParOf" srcId="{5717E84B-06DA-435B-B33A-B5F9AA5343C9}" destId="{AF3D5866-A15A-4DBD-BB14-9E840A5C09B1}" srcOrd="3" destOrd="0" presId="urn:microsoft.com/office/officeart/2008/layout/LinedList"/>
    <dgm:cxn modelId="{1A85EDF5-D943-4644-8934-A85D2C262FC4}" type="presParOf" srcId="{5717E84B-06DA-435B-B33A-B5F9AA5343C9}" destId="{39CA1DCC-9FAE-468B-8B98-808393CB154F}" srcOrd="4" destOrd="0" presId="urn:microsoft.com/office/officeart/2008/layout/LinedList"/>
    <dgm:cxn modelId="{64736C8F-C28B-430C-9973-3F1D2C87A10E}" type="presParOf" srcId="{39CA1DCC-9FAE-468B-8B98-808393CB154F}" destId="{F53E63F6-60FA-4DEC-B2EF-5649A4D06431}" srcOrd="0" destOrd="0" presId="urn:microsoft.com/office/officeart/2008/layout/LinedList"/>
    <dgm:cxn modelId="{512D80D1-AB21-45A9-A86C-44D7C3A283F7}" type="presParOf" srcId="{39CA1DCC-9FAE-468B-8B98-808393CB154F}" destId="{34D86108-6EB4-418C-AFF1-FB838C14C520}" srcOrd="1" destOrd="0" presId="urn:microsoft.com/office/officeart/2008/layout/LinedList"/>
    <dgm:cxn modelId="{65BE9F1B-4EBB-49B1-BC10-EE9148A35BE1}" type="presParOf" srcId="{39CA1DCC-9FAE-468B-8B98-808393CB154F}" destId="{44C45F5E-DACF-432D-8C50-AACDD9A39887}" srcOrd="2" destOrd="0" presId="urn:microsoft.com/office/officeart/2008/layout/LinedList"/>
    <dgm:cxn modelId="{DE125051-3EC7-4ECE-B88E-F5315692E55D}" type="presParOf" srcId="{5717E84B-06DA-435B-B33A-B5F9AA5343C9}" destId="{D45EF92E-97A1-46D5-8C4E-DE47DBEC1E44}" srcOrd="5" destOrd="0" presId="urn:microsoft.com/office/officeart/2008/layout/LinedList"/>
    <dgm:cxn modelId="{C527E9F9-0F0A-4B9C-B88D-2807D56BC52D}" type="presParOf" srcId="{5717E84B-06DA-435B-B33A-B5F9AA5343C9}" destId="{62063B06-2913-452C-977B-464F00621BCB}" srcOrd="6" destOrd="0" presId="urn:microsoft.com/office/officeart/2008/layout/LinedList"/>
    <dgm:cxn modelId="{C8627AB8-1A10-468B-BC7E-A50369692095}" type="presParOf" srcId="{5717E84B-06DA-435B-B33A-B5F9AA5343C9}" destId="{B0B890A3-2C63-4858-9EBA-52876BED5B69}" srcOrd="7" destOrd="0" presId="urn:microsoft.com/office/officeart/2008/layout/LinedList"/>
    <dgm:cxn modelId="{16C940F5-573F-45D2-BAB9-9F683767E9D8}" type="presParOf" srcId="{B0B890A3-2C63-4858-9EBA-52876BED5B69}" destId="{BCFAE8AB-2865-43CE-BF74-A4AF5BE286AF}" srcOrd="0" destOrd="0" presId="urn:microsoft.com/office/officeart/2008/layout/LinedList"/>
    <dgm:cxn modelId="{59E0BB65-CCFC-4F47-8F75-02A29C7A1FD2}" type="presParOf" srcId="{B0B890A3-2C63-4858-9EBA-52876BED5B69}" destId="{6051257A-7C24-4473-9473-51C5ABBC954D}" srcOrd="1" destOrd="0" presId="urn:microsoft.com/office/officeart/2008/layout/LinedList"/>
    <dgm:cxn modelId="{C8D2DB48-F303-4C76-9203-D306972C7D2B}" type="presParOf" srcId="{B0B890A3-2C63-4858-9EBA-52876BED5B69}" destId="{C7D7F189-B46C-4683-B46F-C076CD1185AD}" srcOrd="2" destOrd="0" presId="urn:microsoft.com/office/officeart/2008/layout/LinedList"/>
    <dgm:cxn modelId="{B5151680-BD77-4C4C-A16D-31BB38D71F01}" type="presParOf" srcId="{5717E84B-06DA-435B-B33A-B5F9AA5343C9}" destId="{85DFE5DA-BE36-4A2C-AF3B-6B62B9B4C0B7}" srcOrd="8" destOrd="0" presId="urn:microsoft.com/office/officeart/2008/layout/LinedList"/>
    <dgm:cxn modelId="{CF90C5F0-7EAF-4414-B565-55FC688D314E}" type="presParOf" srcId="{5717E84B-06DA-435B-B33A-B5F9AA5343C9}" destId="{C359007C-7342-4CFB-A3C7-A2A198CE0DE3}" srcOrd="9" destOrd="0" presId="urn:microsoft.com/office/officeart/2008/layout/LinedList"/>
    <dgm:cxn modelId="{F457B22A-9A55-4100-AC60-E6B9C4232F18}" type="presParOf" srcId="{63139B90-0866-4C13-8FE0-8F2DC014992A}" destId="{3801638F-B653-4185-A109-71FDCFF5B3FD}" srcOrd="2" destOrd="0" presId="urn:microsoft.com/office/officeart/2008/layout/LinedList"/>
    <dgm:cxn modelId="{F59E22C4-4B49-466E-B422-C741C0260E49}" type="presParOf" srcId="{63139B90-0866-4C13-8FE0-8F2DC014992A}" destId="{4C325E26-1E1F-44AD-986E-52A01EEDC7B9}" srcOrd="3" destOrd="0" presId="urn:microsoft.com/office/officeart/2008/layout/LinedList"/>
    <dgm:cxn modelId="{20145B6F-5664-4AD9-8C75-8C235CA599A3}" type="presParOf" srcId="{4C325E26-1E1F-44AD-986E-52A01EEDC7B9}" destId="{04F9941F-0142-4ABA-85F5-61FE6A87DFE5}" srcOrd="0" destOrd="0" presId="urn:microsoft.com/office/officeart/2008/layout/LinedList"/>
    <dgm:cxn modelId="{234AE2E3-12F1-42FE-93DA-A4BE96D15A2E}" type="presParOf" srcId="{4C325E26-1E1F-44AD-986E-52A01EEDC7B9}" destId="{E485A901-F604-4273-90CB-C34AA64C7791}" srcOrd="1" destOrd="0" presId="urn:microsoft.com/office/officeart/2008/layout/LinedList"/>
    <dgm:cxn modelId="{685C11AB-0436-4B26-9399-87EA4C8D259C}" type="presParOf" srcId="{E485A901-F604-4273-90CB-C34AA64C7791}" destId="{5257AF10-4A83-4A00-BB52-656CA734EE84}" srcOrd="0" destOrd="0" presId="urn:microsoft.com/office/officeart/2008/layout/LinedList"/>
    <dgm:cxn modelId="{C9A1E83F-4721-4582-8CD6-03B5D5188B4F}" type="presParOf" srcId="{E485A901-F604-4273-90CB-C34AA64C7791}" destId="{626C3B73-A732-4231-81A1-A92F39723ADF}" srcOrd="1" destOrd="0" presId="urn:microsoft.com/office/officeart/2008/layout/LinedList"/>
    <dgm:cxn modelId="{587440D2-B6E4-41A9-9B68-81264260771C}" type="presParOf" srcId="{626C3B73-A732-4231-81A1-A92F39723ADF}" destId="{C7744FE4-CFDE-4EEC-8522-3599F9DDA368}" srcOrd="0" destOrd="0" presId="urn:microsoft.com/office/officeart/2008/layout/LinedList"/>
    <dgm:cxn modelId="{BB1B6F69-07E9-4CE1-82F8-609FA3FDFA4D}" type="presParOf" srcId="{626C3B73-A732-4231-81A1-A92F39723ADF}" destId="{5D2DBBF1-924D-40EC-8FAF-553665406A19}" srcOrd="1" destOrd="0" presId="urn:microsoft.com/office/officeart/2008/layout/LinedList"/>
    <dgm:cxn modelId="{A5902D05-B877-4F9B-8F18-F9E6CDC596BA}" type="presParOf" srcId="{626C3B73-A732-4231-81A1-A92F39723ADF}" destId="{313DF51C-8903-45EE-95A6-4F7B44C4CDFD}" srcOrd="2" destOrd="0" presId="urn:microsoft.com/office/officeart/2008/layout/LinedList"/>
    <dgm:cxn modelId="{ECA379C3-0A18-4C7B-9347-41A78C4BD372}" type="presParOf" srcId="{E485A901-F604-4273-90CB-C34AA64C7791}" destId="{07BBAFF1-ED1C-46C2-BED9-31CC303F89EB}" srcOrd="2" destOrd="0" presId="urn:microsoft.com/office/officeart/2008/layout/LinedList"/>
    <dgm:cxn modelId="{8561F24C-1C52-43DA-80A9-AFEFE4F4EE1C}" type="presParOf" srcId="{E485A901-F604-4273-90CB-C34AA64C7791}" destId="{F06E18F9-35FB-4177-AC24-BE24FDE5FC41}" srcOrd="3" destOrd="0" presId="urn:microsoft.com/office/officeart/2008/layout/LinedList"/>
    <dgm:cxn modelId="{E4DAC782-5239-4371-991E-BDC5D035AF0B}" type="presParOf" srcId="{E485A901-F604-4273-90CB-C34AA64C7791}" destId="{6DE59124-6EC5-4B41-8F1A-DE5DE7B23814}" srcOrd="4" destOrd="0" presId="urn:microsoft.com/office/officeart/2008/layout/LinedList"/>
    <dgm:cxn modelId="{0367A406-BAF2-4837-836A-C4CEEA5EA75E}" type="presParOf" srcId="{6DE59124-6EC5-4B41-8F1A-DE5DE7B23814}" destId="{A46D023C-8A9D-4477-B041-20737A34B2F6}" srcOrd="0" destOrd="0" presId="urn:microsoft.com/office/officeart/2008/layout/LinedList"/>
    <dgm:cxn modelId="{9624AE89-41E6-440A-9297-8F5DB5AC5BDC}" type="presParOf" srcId="{6DE59124-6EC5-4B41-8F1A-DE5DE7B23814}" destId="{E49F5138-267F-4E93-9730-615AC66D9F4C}" srcOrd="1" destOrd="0" presId="urn:microsoft.com/office/officeart/2008/layout/LinedList"/>
    <dgm:cxn modelId="{2BEC3AA7-4145-4CF4-B157-2281F53B8BED}" type="presParOf" srcId="{6DE59124-6EC5-4B41-8F1A-DE5DE7B23814}" destId="{C742D9B1-4FE3-4531-8E2C-991ABBAB65C6}" srcOrd="2" destOrd="0" presId="urn:microsoft.com/office/officeart/2008/layout/LinedList"/>
    <dgm:cxn modelId="{D499AC43-AABB-46A1-8C25-C4DE4B6D9EFB}" type="presParOf" srcId="{E485A901-F604-4273-90CB-C34AA64C7791}" destId="{7C3C2411-917A-41D2-BC90-A824E880E5B8}" srcOrd="5" destOrd="0" presId="urn:microsoft.com/office/officeart/2008/layout/LinedList"/>
    <dgm:cxn modelId="{A323A2C7-3CD6-4C52-B597-CDD227EB67E8}" type="presParOf" srcId="{E485A901-F604-4273-90CB-C34AA64C7791}" destId="{23E06CB2-B9C6-40B0-A0BA-34596AAAF0CE}" srcOrd="6" destOrd="0" presId="urn:microsoft.com/office/officeart/2008/layout/LinedList"/>
    <dgm:cxn modelId="{242B00BA-57A9-434E-AF3D-6178C5367767}" type="presParOf" srcId="{E485A901-F604-4273-90CB-C34AA64C7791}" destId="{E3FEB792-BD63-4901-99B1-0F845BEB9598}" srcOrd="7" destOrd="0" presId="urn:microsoft.com/office/officeart/2008/layout/LinedList"/>
    <dgm:cxn modelId="{5DDC915D-227F-4774-9F2B-9560CB8D5402}" type="presParOf" srcId="{E3FEB792-BD63-4901-99B1-0F845BEB9598}" destId="{CF357898-EE5C-4B29-8A5B-2962DDB9647D}" srcOrd="0" destOrd="0" presId="urn:microsoft.com/office/officeart/2008/layout/LinedList"/>
    <dgm:cxn modelId="{FA3BFABA-FCC3-41BB-8FB6-C1807ADD0A80}" type="presParOf" srcId="{E3FEB792-BD63-4901-99B1-0F845BEB9598}" destId="{7F7F7A6D-561A-4C7F-B135-52C7FC8911F7}" srcOrd="1" destOrd="0" presId="urn:microsoft.com/office/officeart/2008/layout/LinedList"/>
    <dgm:cxn modelId="{E41F16E9-4DF1-49C1-9E90-ABB1BD71889B}" type="presParOf" srcId="{E3FEB792-BD63-4901-99B1-0F845BEB9598}" destId="{11C791D4-6EB2-4CF9-996C-02815CFB5851}" srcOrd="2" destOrd="0" presId="urn:microsoft.com/office/officeart/2008/layout/LinedList"/>
    <dgm:cxn modelId="{A20A180A-E61E-496D-972A-54A5CE17130A}" type="presParOf" srcId="{E485A901-F604-4273-90CB-C34AA64C7791}" destId="{845D3FBE-3AB2-4AFB-AD45-174F7117F338}" srcOrd="8" destOrd="0" presId="urn:microsoft.com/office/officeart/2008/layout/LinedList"/>
    <dgm:cxn modelId="{1A691D50-5B6D-4949-9AAB-A49B9D80CCFA}" type="presParOf" srcId="{E485A901-F604-4273-90CB-C34AA64C7791}" destId="{71974758-A8FE-4021-814C-95931E027105}" srcOrd="9" destOrd="0" presId="urn:microsoft.com/office/officeart/2008/layout/LinedList"/>
    <dgm:cxn modelId="{5D719A85-CC31-47A0-A3D1-9DBDE8C74A43}" type="presParOf" srcId="{63139B90-0866-4C13-8FE0-8F2DC014992A}" destId="{FD43BAA2-5D13-4965-8717-D7C366C60A10}" srcOrd="4" destOrd="0" presId="urn:microsoft.com/office/officeart/2008/layout/LinedList"/>
    <dgm:cxn modelId="{92B4B3C5-CEAD-49C2-995E-5CCF50C9AC08}" type="presParOf" srcId="{63139B90-0866-4C13-8FE0-8F2DC014992A}" destId="{EFBECD20-39FB-495D-A757-FF89F6A6971C}" srcOrd="5" destOrd="0" presId="urn:microsoft.com/office/officeart/2008/layout/LinedList"/>
    <dgm:cxn modelId="{B95EA425-49D8-4171-8699-35AC368F9C33}" type="presParOf" srcId="{EFBECD20-39FB-495D-A757-FF89F6A6971C}" destId="{3C5E81EF-8763-459D-B1F1-EB312E660FAF}" srcOrd="0" destOrd="0" presId="urn:microsoft.com/office/officeart/2008/layout/LinedList"/>
    <dgm:cxn modelId="{96F874C4-6BB0-45BB-9A4B-1B25F9AF5064}" type="presParOf" srcId="{EFBECD20-39FB-495D-A757-FF89F6A6971C}" destId="{3CDBF49D-B7F5-4BB8-8BA9-C8B206F0B449}" srcOrd="1" destOrd="0" presId="urn:microsoft.com/office/officeart/2008/layout/LinedList"/>
    <dgm:cxn modelId="{CFC90A01-EECC-4354-87A6-558ADA829262}" type="presParOf" srcId="{3CDBF49D-B7F5-4BB8-8BA9-C8B206F0B449}" destId="{0A2CFFAB-E9E4-43F5-8650-4CC76E00F2A5}" srcOrd="0" destOrd="0" presId="urn:microsoft.com/office/officeart/2008/layout/LinedList"/>
    <dgm:cxn modelId="{9ACAE01B-1BDB-4917-B69A-31249D6723FD}" type="presParOf" srcId="{3CDBF49D-B7F5-4BB8-8BA9-C8B206F0B449}" destId="{67CB4233-88B6-4B46-8476-5E25EEA937A6}" srcOrd="1" destOrd="0" presId="urn:microsoft.com/office/officeart/2008/layout/LinedList"/>
    <dgm:cxn modelId="{71EF3E66-AD8B-4427-9F7F-BDAF95CB4A4C}" type="presParOf" srcId="{67CB4233-88B6-4B46-8476-5E25EEA937A6}" destId="{3743B84C-0AD2-4C5E-853F-07646CC11A33}" srcOrd="0" destOrd="0" presId="urn:microsoft.com/office/officeart/2008/layout/LinedList"/>
    <dgm:cxn modelId="{92688EA7-7822-4187-89A4-513C9BD99B76}" type="presParOf" srcId="{67CB4233-88B6-4B46-8476-5E25EEA937A6}" destId="{6D3900FE-34CA-4C94-8D2B-DEBC8F39CAF3}" srcOrd="1" destOrd="0" presId="urn:microsoft.com/office/officeart/2008/layout/LinedList"/>
    <dgm:cxn modelId="{F9E1934A-792B-4B92-862B-C3F7DBCBA99D}" type="presParOf" srcId="{67CB4233-88B6-4B46-8476-5E25EEA937A6}" destId="{052A5E6E-C85B-4F22-9400-FF21D8895612}" srcOrd="2" destOrd="0" presId="urn:microsoft.com/office/officeart/2008/layout/LinedList"/>
    <dgm:cxn modelId="{3D1A6DCD-12CC-4CBA-A78A-7F0B88B27604}" type="presParOf" srcId="{3CDBF49D-B7F5-4BB8-8BA9-C8B206F0B449}" destId="{809A2916-A8EF-4D3A-B72C-AB3B03C31A66}" srcOrd="2" destOrd="0" presId="urn:microsoft.com/office/officeart/2008/layout/LinedList"/>
    <dgm:cxn modelId="{E271F977-702D-49AB-8806-57B35EE8A19A}" type="presParOf" srcId="{3CDBF49D-B7F5-4BB8-8BA9-C8B206F0B449}" destId="{F13C9168-3806-4D92-BCBD-34020B2D7A5A}" srcOrd="3" destOrd="0" presId="urn:microsoft.com/office/officeart/2008/layout/LinedList"/>
    <dgm:cxn modelId="{57EF0386-9B23-46FF-AACC-1D60C1AEB66E}" type="presParOf" srcId="{3CDBF49D-B7F5-4BB8-8BA9-C8B206F0B449}" destId="{7DFC2739-568F-4622-ABFA-DEAE161F6C72}" srcOrd="4" destOrd="0" presId="urn:microsoft.com/office/officeart/2008/layout/LinedList"/>
    <dgm:cxn modelId="{0370E7AE-4E2F-4835-BB09-77391AF70FCA}" type="presParOf" srcId="{7DFC2739-568F-4622-ABFA-DEAE161F6C72}" destId="{55093617-6442-42F8-BD01-AD7C54E3DB2E}" srcOrd="0" destOrd="0" presId="urn:microsoft.com/office/officeart/2008/layout/LinedList"/>
    <dgm:cxn modelId="{EE9A4F1F-2D0D-4DE4-9FE8-F174D05EBE45}" type="presParOf" srcId="{7DFC2739-568F-4622-ABFA-DEAE161F6C72}" destId="{FF34FC54-DA40-45AB-9A3D-1673D37ABDC8}" srcOrd="1" destOrd="0" presId="urn:microsoft.com/office/officeart/2008/layout/LinedList"/>
    <dgm:cxn modelId="{7730CE76-8F22-4467-BA53-3452767E0448}" type="presParOf" srcId="{7DFC2739-568F-4622-ABFA-DEAE161F6C72}" destId="{819443BB-DD03-463F-A429-E12B5BDEAFB6}" srcOrd="2" destOrd="0" presId="urn:microsoft.com/office/officeart/2008/layout/LinedList"/>
    <dgm:cxn modelId="{D0EE5C95-7F88-44FE-8FF5-FEE46AC38DAC}" type="presParOf" srcId="{3CDBF49D-B7F5-4BB8-8BA9-C8B206F0B449}" destId="{FCCD104E-ECDC-4A12-AB2C-71F5537408EB}" srcOrd="5" destOrd="0" presId="urn:microsoft.com/office/officeart/2008/layout/LinedList"/>
    <dgm:cxn modelId="{C58C1C41-8BCF-43A0-BF62-16057878B68A}" type="presParOf" srcId="{3CDBF49D-B7F5-4BB8-8BA9-C8B206F0B449}" destId="{DE57A1F4-680C-4FE2-9595-D7AE76734457}" srcOrd="6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6803AE33-8C4D-49FF-A701-3AEB5FFD114C}">
      <dgm:prSet custT="1"/>
      <dgm:spPr/>
      <dgm:t>
        <a:bodyPr/>
        <a:lstStyle/>
        <a:p>
          <a:pPr rtl="0"/>
          <a:r>
            <a:rPr lang="en-US" sz="1800" dirty="0"/>
            <a:t>19</a:t>
          </a:r>
          <a:r>
            <a:rPr lang="en-US" sz="1800" baseline="30000" dirty="0"/>
            <a:t>th</a:t>
          </a:r>
          <a:r>
            <a:rPr lang="en-US" sz="1800" dirty="0"/>
            <a:t> August 2022</a:t>
          </a:r>
          <a:endParaRPr lang="en-US" sz="1800" b="1" dirty="0"/>
        </a:p>
      </dgm:t>
    </dgm:pt>
    <dgm:pt modelId="{71CB2A66-749B-4C8F-9BAC-3469E95A323C}" type="parTrans" cxnId="{B3A9A309-4955-47E0-A62F-54101AE9EF22}">
      <dgm:prSet/>
      <dgm:spPr/>
      <dgm:t>
        <a:bodyPr/>
        <a:lstStyle/>
        <a:p>
          <a:endParaRPr lang="en-US"/>
        </a:p>
      </dgm:t>
    </dgm:pt>
    <dgm:pt modelId="{0BE976F9-0D26-497C-8000-721D61B1AB27}" type="sibTrans" cxnId="{B3A9A309-4955-47E0-A62F-54101AE9EF22}">
      <dgm:prSet/>
      <dgm:spPr/>
      <dgm:t>
        <a:bodyPr/>
        <a:lstStyle/>
        <a:p>
          <a:endParaRPr lang="en-US"/>
        </a:p>
      </dgm:t>
    </dgm:pt>
    <dgm:pt modelId="{35CE50FE-FA6B-438A-BDBA-9B273E6736BA}">
      <dgm:prSet/>
      <dgm:spPr/>
      <dgm:t>
        <a:bodyPr/>
        <a:lstStyle/>
        <a:p>
          <a:pPr rtl="0"/>
          <a:r>
            <a:rPr lang="en-US" dirty="0"/>
            <a:t>LIST GOALS FOR NEXT REVIEW</a:t>
          </a:r>
        </a:p>
      </dgm:t>
    </dgm:pt>
    <dgm:pt modelId="{041EA2AA-79BF-4E81-BE26-7602451C547A}" type="parTrans" cxnId="{045A973B-2793-4233-B0DD-A06A4D9E568A}">
      <dgm:prSet/>
      <dgm:spPr/>
      <dgm:t>
        <a:bodyPr/>
        <a:lstStyle/>
        <a:p>
          <a:endParaRPr lang="en-US"/>
        </a:p>
      </dgm:t>
    </dgm:pt>
    <dgm:pt modelId="{5E917E99-E082-4E09-A2C0-44C12F971A6A}" type="sibTrans" cxnId="{045A973B-2793-4233-B0DD-A06A4D9E568A}">
      <dgm:prSet/>
      <dgm:spPr/>
      <dgm:t>
        <a:bodyPr/>
        <a:lstStyle/>
        <a:p>
          <a:endParaRPr lang="en-US"/>
        </a:p>
      </dgm:t>
    </dgm:pt>
    <dgm:pt modelId="{0CAD6BAE-C3D8-4C9E-99F7-B8721A5E98BA}">
      <dgm:prSet/>
      <dgm:spPr/>
      <dgm:t>
        <a:bodyPr/>
        <a:lstStyle/>
        <a:p>
          <a:pPr rtl="0"/>
          <a:r>
            <a:rPr lang="en-US" dirty="0"/>
            <a:t>Refined Battery Model</a:t>
          </a:r>
        </a:p>
      </dgm:t>
    </dgm:pt>
    <dgm:pt modelId="{8DB6AA9C-2239-43DF-9839-D6CB1D543D54}" type="parTrans" cxnId="{E3A69125-6FFB-45E4-9E9E-B6EA314C1766}">
      <dgm:prSet/>
      <dgm:spPr/>
      <dgm:t>
        <a:bodyPr/>
        <a:lstStyle/>
        <a:p>
          <a:endParaRPr lang="en-US"/>
        </a:p>
      </dgm:t>
    </dgm:pt>
    <dgm:pt modelId="{24056423-FE4B-4F8C-AC4A-01D94F90392B}" type="sibTrans" cxnId="{E3A69125-6FFB-45E4-9E9E-B6EA314C1766}">
      <dgm:prSet/>
      <dgm:spPr/>
      <dgm:t>
        <a:bodyPr/>
        <a:lstStyle/>
        <a:p>
          <a:endParaRPr lang="en-US"/>
        </a:p>
      </dgm:t>
    </dgm:pt>
    <dgm:pt modelId="{D6414279-7CD1-4D24-AE91-BA432968A40C}">
      <dgm:prSet/>
      <dgm:spPr/>
      <dgm:t>
        <a:bodyPr/>
        <a:lstStyle/>
        <a:p>
          <a:pPr rtl="0"/>
          <a:r>
            <a:rPr lang="en-US" dirty="0"/>
            <a:t>Apply and document test cases</a:t>
          </a:r>
        </a:p>
      </dgm:t>
    </dgm:pt>
    <dgm:pt modelId="{F14F7C14-29A3-48EE-8205-455780C49B79}" type="parTrans" cxnId="{59C39AC4-AE50-42A8-BA55-45C7704BABCF}">
      <dgm:prSet/>
      <dgm:spPr/>
      <dgm:t>
        <a:bodyPr/>
        <a:lstStyle/>
        <a:p>
          <a:endParaRPr lang="en-US"/>
        </a:p>
      </dgm:t>
    </dgm:pt>
    <dgm:pt modelId="{E8B989D6-9BCC-4169-92BB-9F4F2A8F4A69}" type="sibTrans" cxnId="{59C39AC4-AE50-42A8-BA55-45C7704BABCF}">
      <dgm:prSet/>
      <dgm:spPr/>
      <dgm:t>
        <a:bodyPr/>
        <a:lstStyle/>
        <a:p>
          <a:endParaRPr lang="en-US"/>
        </a:p>
      </dgm:t>
    </dgm:pt>
    <dgm:pt modelId="{9D917CEA-E1DE-4F82-8267-4F7F8CD888EE}">
      <dgm:prSet/>
      <dgm:spPr/>
      <dgm:t>
        <a:bodyPr/>
        <a:lstStyle/>
        <a:p>
          <a:r>
            <a:rPr lang="en-US" dirty="0"/>
            <a:t>Begin development of charger system</a:t>
          </a:r>
        </a:p>
      </dgm:t>
    </dgm:pt>
    <dgm:pt modelId="{6114FE61-1325-456B-A0AD-FC7CADFA8674}" type="parTrans" cxnId="{0C4255E5-A099-42C1-A2C4-EDD7AF90B7AB}">
      <dgm:prSet/>
      <dgm:spPr/>
      <dgm:t>
        <a:bodyPr/>
        <a:lstStyle/>
        <a:p>
          <a:endParaRPr lang="en-US"/>
        </a:p>
      </dgm:t>
    </dgm:pt>
    <dgm:pt modelId="{32D7CD6A-211F-4E49-BC44-084FD1018470}" type="sibTrans" cxnId="{0C4255E5-A099-42C1-A2C4-EDD7AF90B7AB}">
      <dgm:prSet/>
      <dgm:spPr/>
      <dgm:t>
        <a:bodyPr/>
        <a:lstStyle/>
        <a:p>
          <a:endParaRPr lang="en-US"/>
        </a:p>
      </dgm:t>
    </dgm:pt>
    <dgm:pt modelId="{87CEC704-C58C-41F7-BF40-B3CC69DEB8B4}">
      <dgm:prSet/>
      <dgm:spPr/>
      <dgm:t>
        <a:bodyPr/>
        <a:lstStyle/>
        <a:p>
          <a:r>
            <a:rPr lang="en-US" dirty="0"/>
            <a:t>Discuss charger development</a:t>
          </a:r>
        </a:p>
      </dgm:t>
    </dgm:pt>
    <dgm:pt modelId="{FF49FE88-D33B-456F-A327-35304218AC7B}" type="parTrans" cxnId="{2CF0FD25-2C46-4D07-AF26-01F751636C77}">
      <dgm:prSet/>
      <dgm:spPr/>
      <dgm:t>
        <a:bodyPr/>
        <a:lstStyle/>
        <a:p>
          <a:endParaRPr lang="en-US"/>
        </a:p>
      </dgm:t>
    </dgm:pt>
    <dgm:pt modelId="{E9C04286-F03D-4DCB-A312-F1B656A2CC36}" type="sibTrans" cxnId="{2CF0FD25-2C46-4D07-AF26-01F751636C77}">
      <dgm:prSet/>
      <dgm:spPr/>
      <dgm:t>
        <a:bodyPr/>
        <a:lstStyle/>
        <a:p>
          <a:endParaRPr lang="en-US"/>
        </a:p>
      </dgm:t>
    </dgm:pt>
    <dgm:pt modelId="{FAB0D79A-6A73-465B-8361-1FE36EEDCA6C}">
      <dgm:prSet/>
      <dgm:spPr/>
      <dgm:t>
        <a:bodyPr/>
        <a:lstStyle/>
        <a:p>
          <a:pPr rtl="0"/>
          <a:r>
            <a:rPr lang="en-US" dirty="0"/>
            <a:t>ACTION PLAN REVIEW</a:t>
          </a:r>
        </a:p>
      </dgm:t>
    </dgm:pt>
    <dgm:pt modelId="{33450DC6-26F7-411A-BD9F-F57016F3B766}" type="parTrans" cxnId="{A2F622A2-E4DB-4477-942D-FD44AEB4E764}">
      <dgm:prSet/>
      <dgm:spPr/>
      <dgm:t>
        <a:bodyPr/>
        <a:lstStyle/>
        <a:p>
          <a:endParaRPr lang="en-US"/>
        </a:p>
      </dgm:t>
    </dgm:pt>
    <dgm:pt modelId="{5104A0D4-D885-4FBB-8599-D9DDBD387BC4}" type="sibTrans" cxnId="{A2F622A2-E4DB-4477-942D-FD44AEB4E764}">
      <dgm:prSet/>
      <dgm:spPr/>
      <dgm:t>
        <a:bodyPr/>
        <a:lstStyle/>
        <a:p>
          <a:endParaRPr lang="en-US"/>
        </a:p>
      </dgm:t>
    </dgm:pt>
    <dgm:pt modelId="{69C06211-77AB-4945-9617-FE72D514367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ea typeface="+mn-ea"/>
              <a:cs typeface="+mn-cs"/>
            </a:rPr>
            <a:t>Make sure anyone involved in project understands action plan</a:t>
          </a:r>
          <a:endParaRPr lang="en-US" dirty="0"/>
        </a:p>
      </dgm:t>
    </dgm:pt>
    <dgm:pt modelId="{E4A86DB6-52D1-44D9-9B48-953F9A9F4DCE}" type="parTrans" cxnId="{768DF3E5-91D6-43C5-9FA3-C64C84C67A26}">
      <dgm:prSet/>
      <dgm:spPr/>
      <dgm:t>
        <a:bodyPr/>
        <a:lstStyle/>
        <a:p>
          <a:endParaRPr lang="en-US"/>
        </a:p>
      </dgm:t>
    </dgm:pt>
    <dgm:pt modelId="{B618DDCC-A5A9-44B3-AC48-7ED49C7AFCBB}" type="sibTrans" cxnId="{768DF3E5-91D6-43C5-9FA3-C64C84C67A26}">
      <dgm:prSet/>
      <dgm:spPr/>
      <dgm:t>
        <a:bodyPr/>
        <a:lstStyle/>
        <a:p>
          <a:endParaRPr lang="en-US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3"/>
      <dgm:spPr/>
    </dgm:pt>
    <dgm:pt modelId="{9D1AF6DF-8EBD-4BA9-AB1C-83666B416551}" type="pres">
      <dgm:prSet presAssocID="{6803AE33-8C4D-49FF-A701-3AEB5FFD114C}" presName="parentText" presStyleLbl="node1" presStyleIdx="0" presStyleCnt="3" custScaleX="7547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3" custScaleY="107060">
        <dgm:presLayoutVars>
          <dgm:bulletEnabled val="1"/>
        </dgm:presLayoutVars>
      </dgm:prSet>
      <dgm:spPr/>
    </dgm:pt>
    <dgm:pt modelId="{45C074A4-D50D-4582-A1CA-82DFC52CD331}" type="pres">
      <dgm:prSet presAssocID="{0BE976F9-0D26-497C-8000-721D61B1AB27}" presName="spaceBetweenRectangles" presStyleCnt="0"/>
      <dgm:spPr/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3"/>
      <dgm:spPr/>
    </dgm:pt>
    <dgm:pt modelId="{E022AD64-6C14-41D5-BC9F-2BFBC0D6C3E0}" type="pres">
      <dgm:prSet presAssocID="{35CE50FE-FA6B-438A-BDBA-9B273E6736BA}" presName="parentText" presStyleLbl="node1" presStyleIdx="1" presStyleCnt="3" custScaleX="7491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1" presStyleCnt="3" custLinFactNeighborX="537" custLinFactNeighborY="-17548">
        <dgm:presLayoutVars>
          <dgm:bulletEnabled val="1"/>
        </dgm:presLayoutVars>
      </dgm:prSet>
      <dgm:spPr/>
    </dgm:pt>
    <dgm:pt modelId="{CC18E8B9-19B1-4F96-A127-5A94E08F615B}" type="pres">
      <dgm:prSet presAssocID="{5E917E99-E082-4E09-A2C0-44C12F971A6A}" presName="spaceBetweenRectangles" presStyleCnt="0"/>
      <dgm:spPr/>
    </dgm:pt>
    <dgm:pt modelId="{EE85961F-4A4D-4EDE-855D-760D922C48F6}" type="pres">
      <dgm:prSet presAssocID="{FAB0D79A-6A73-465B-8361-1FE36EEDCA6C}" presName="parentLin" presStyleCnt="0"/>
      <dgm:spPr/>
    </dgm:pt>
    <dgm:pt modelId="{2234A398-5A18-440A-9B31-5D99EC30BE8C}" type="pres">
      <dgm:prSet presAssocID="{FAB0D79A-6A73-465B-8361-1FE36EEDCA6C}" presName="parentLeftMargin" presStyleLbl="node1" presStyleIdx="1" presStyleCnt="3"/>
      <dgm:spPr/>
    </dgm:pt>
    <dgm:pt modelId="{51995420-F191-467D-9BF2-AC4D4D44A822}" type="pres">
      <dgm:prSet presAssocID="{FAB0D79A-6A73-465B-8361-1FE36EEDCA6C}" presName="parentText" presStyleLbl="node1" presStyleIdx="2" presStyleCnt="3" custScaleX="5519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93798D40-17A4-4F60-925E-8DD017A1743F}" type="pres">
      <dgm:prSet presAssocID="{FAB0D79A-6A73-465B-8361-1FE36EEDCA6C}" presName="negativeSpace" presStyleCnt="0"/>
      <dgm:spPr/>
    </dgm:pt>
    <dgm:pt modelId="{3C6D13E9-035D-48C2-B157-0FA2B30F21B6}" type="pres">
      <dgm:prSet presAssocID="{FAB0D79A-6A73-465B-8361-1FE36EEDCA6C}" presName="childText" presStyleLbl="alignAcc1" presStyleIdx="2" presStyleCnt="3">
        <dgm:presLayoutVars>
          <dgm:bulletEnabled val="1"/>
        </dgm:presLayoutVars>
      </dgm:prSet>
      <dgm:spPr/>
    </dgm:pt>
  </dgm:ptLst>
  <dgm:cxnLst>
    <dgm:cxn modelId="{01A64703-2DD0-45BE-B51C-8FB6746E3CA9}" type="presOf" srcId="{FAB0D79A-6A73-465B-8361-1FE36EEDCA6C}" destId="{2234A398-5A18-440A-9B31-5D99EC30BE8C}" srcOrd="0" destOrd="0" presId="urn:microsoft.com/office/officeart/2005/8/layout/list1#2"/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BA8F3F22-8D44-49CE-8C07-60524E994E38}" type="presOf" srcId="{FAB0D79A-6A73-465B-8361-1FE36EEDCA6C}" destId="{51995420-F191-467D-9BF2-AC4D4D44A822}" srcOrd="1" destOrd="0" presId="urn:microsoft.com/office/officeart/2005/8/layout/list1#2"/>
    <dgm:cxn modelId="{E3A69125-6FFB-45E4-9E9E-B6EA314C1766}" srcId="{35CE50FE-FA6B-438A-BDBA-9B273E6736BA}" destId="{0CAD6BAE-C3D8-4C9E-99F7-B8721A5E98BA}" srcOrd="0" destOrd="0" parTransId="{8DB6AA9C-2239-43DF-9839-D6CB1D543D54}" sibTransId="{24056423-FE4B-4F8C-AC4A-01D94F90392B}"/>
    <dgm:cxn modelId="{2CF0FD25-2C46-4D07-AF26-01F751636C77}" srcId="{35CE50FE-FA6B-438A-BDBA-9B273E6736BA}" destId="{87CEC704-C58C-41F7-BF40-B3CC69DEB8B4}" srcOrd="3" destOrd="0" parTransId="{FF49FE88-D33B-456F-A327-35304218AC7B}" sibTransId="{E9C04286-F03D-4DCB-A312-F1B656A2CC36}"/>
    <dgm:cxn modelId="{57D9B837-C1F0-4173-BC9B-78F906992C96}" type="presOf" srcId="{0CAD6BAE-C3D8-4C9E-99F7-B8721A5E98BA}" destId="{F901923D-E6E1-47FE-BE41-8B8C66EFA3AF}" srcOrd="0" destOrd="0" presId="urn:microsoft.com/office/officeart/2005/8/layout/list1#2"/>
    <dgm:cxn modelId="{045A973B-2793-4233-B0DD-A06A4D9E568A}" srcId="{B7B4D503-0B80-4460-922F-678D7B3B9A0D}" destId="{35CE50FE-FA6B-438A-BDBA-9B273E6736BA}" srcOrd="1" destOrd="0" parTransId="{041EA2AA-79BF-4E81-BE26-7602451C547A}" sibTransId="{5E917E99-E082-4E09-A2C0-44C12F971A6A}"/>
    <dgm:cxn modelId="{3378AF40-8B13-4184-A666-55230E141836}" type="presOf" srcId="{9D917CEA-E1DE-4F82-8267-4F7F8CD888EE}" destId="{F901923D-E6E1-47FE-BE41-8B8C66EFA3AF}" srcOrd="0" destOrd="2" presId="urn:microsoft.com/office/officeart/2005/8/layout/list1#2"/>
    <dgm:cxn modelId="{454DAA7D-7045-45E6-8EC5-B7BD3D872078}" type="presOf" srcId="{69C06211-77AB-4945-9617-FE72D514367D}" destId="{3C6D13E9-035D-48C2-B157-0FA2B30F21B6}" srcOrd="0" destOrd="0" presId="urn:microsoft.com/office/officeart/2005/8/layout/list1#2"/>
    <dgm:cxn modelId="{A2F622A2-E4DB-4477-942D-FD44AEB4E764}" srcId="{B7B4D503-0B80-4460-922F-678D7B3B9A0D}" destId="{FAB0D79A-6A73-465B-8361-1FE36EEDCA6C}" srcOrd="2" destOrd="0" parTransId="{33450DC6-26F7-411A-BD9F-F57016F3B766}" sibTransId="{5104A0D4-D885-4FBB-8599-D9DDBD387BC4}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59C39AC4-AE50-42A8-BA55-45C7704BABCF}" srcId="{35CE50FE-FA6B-438A-BDBA-9B273E6736BA}" destId="{D6414279-7CD1-4D24-AE91-BA432968A40C}" srcOrd="1" destOrd="0" parTransId="{F14F7C14-29A3-48EE-8205-455780C49B79}" sibTransId="{E8B989D6-9BCC-4169-92BB-9F4F2A8F4A69}"/>
    <dgm:cxn modelId="{DE4C98CE-7EF8-48A0-A0C4-4E2C192BC7A5}" type="presOf" srcId="{D6414279-7CD1-4D24-AE91-BA432968A40C}" destId="{F901923D-E6E1-47FE-BE41-8B8C66EFA3AF}" srcOrd="0" destOrd="1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0C4255E5-A099-42C1-A2C4-EDD7AF90B7AB}" srcId="{35CE50FE-FA6B-438A-BDBA-9B273E6736BA}" destId="{9D917CEA-E1DE-4F82-8267-4F7F8CD888EE}" srcOrd="2" destOrd="0" parTransId="{6114FE61-1325-456B-A0AD-FC7CADFA8674}" sibTransId="{32D7CD6A-211F-4E49-BC44-084FD1018470}"/>
    <dgm:cxn modelId="{768DF3E5-91D6-43C5-9FA3-C64C84C67A26}" srcId="{FAB0D79A-6A73-465B-8361-1FE36EEDCA6C}" destId="{69C06211-77AB-4945-9617-FE72D514367D}" srcOrd="0" destOrd="0" parTransId="{E4A86DB6-52D1-44D9-9B48-953F9A9F4DCE}" sibTransId="{B618DDCC-A5A9-44B3-AC48-7ED49C7AFCBB}"/>
    <dgm:cxn modelId="{45E8DCFA-5CDB-4386-A032-678A1CA1F640}" type="presOf" srcId="{87CEC704-C58C-41F7-BF40-B3CC69DEB8B4}" destId="{F901923D-E6E1-47FE-BE41-8B8C66EFA3AF}" srcOrd="0" destOrd="3" presId="urn:microsoft.com/office/officeart/2005/8/layout/list1#2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  <dgm:cxn modelId="{ED135B40-356E-4E87-834F-E4667140293C}" type="presParOf" srcId="{01DD0F12-12F5-4D40-B8E1-50F8BA73202A}" destId="{45C074A4-D50D-4582-A1CA-82DFC52CD331}" srcOrd="3" destOrd="0" presId="urn:microsoft.com/office/officeart/2005/8/layout/list1#2"/>
    <dgm:cxn modelId="{575A2F2B-2B4F-43EC-818C-B7E12DDDF3E9}" type="presParOf" srcId="{01DD0F12-12F5-4D40-B8E1-50F8BA73202A}" destId="{9ADB6F5D-9C9F-48E8-BA73-30A7CB91DDA9}" srcOrd="4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5" destOrd="0" presId="urn:microsoft.com/office/officeart/2005/8/layout/list1#2"/>
    <dgm:cxn modelId="{9627A8E8-A74A-4B1E-89F4-6766DE1ACE37}" type="presParOf" srcId="{01DD0F12-12F5-4D40-B8E1-50F8BA73202A}" destId="{F901923D-E6E1-47FE-BE41-8B8C66EFA3AF}" srcOrd="6" destOrd="0" presId="urn:microsoft.com/office/officeart/2005/8/layout/list1#2"/>
    <dgm:cxn modelId="{1DF9D7DA-C448-496C-8B8B-E830E4A0814F}" type="presParOf" srcId="{01DD0F12-12F5-4D40-B8E1-50F8BA73202A}" destId="{CC18E8B9-19B1-4F96-A127-5A94E08F615B}" srcOrd="7" destOrd="0" presId="urn:microsoft.com/office/officeart/2005/8/layout/list1#2"/>
    <dgm:cxn modelId="{F929161F-4AAF-4766-A387-286B2ECEBC11}" type="presParOf" srcId="{01DD0F12-12F5-4D40-B8E1-50F8BA73202A}" destId="{EE85961F-4A4D-4EDE-855D-760D922C48F6}" srcOrd="8" destOrd="0" presId="urn:microsoft.com/office/officeart/2005/8/layout/list1#2"/>
    <dgm:cxn modelId="{8F06F7D1-628F-4661-BD9F-C8347EB1FC06}" type="presParOf" srcId="{EE85961F-4A4D-4EDE-855D-760D922C48F6}" destId="{2234A398-5A18-440A-9B31-5D99EC30BE8C}" srcOrd="0" destOrd="0" presId="urn:microsoft.com/office/officeart/2005/8/layout/list1#2"/>
    <dgm:cxn modelId="{CCB44C85-F44D-4052-B803-B2D0D707C7DD}" type="presParOf" srcId="{EE85961F-4A4D-4EDE-855D-760D922C48F6}" destId="{51995420-F191-467D-9BF2-AC4D4D44A822}" srcOrd="1" destOrd="0" presId="urn:microsoft.com/office/officeart/2005/8/layout/list1#2"/>
    <dgm:cxn modelId="{9D78ACAF-890A-413C-BF49-CDB19B0C198A}" type="presParOf" srcId="{01DD0F12-12F5-4D40-B8E1-50F8BA73202A}" destId="{93798D40-17A4-4F60-925E-8DD017A1743F}" srcOrd="9" destOrd="0" presId="urn:microsoft.com/office/officeart/2005/8/layout/list1#2"/>
    <dgm:cxn modelId="{C202862A-7E7B-4B84-B809-41170FB083E1}" type="presParOf" srcId="{01DD0F12-12F5-4D40-B8E1-50F8BA73202A}" destId="{3C6D13E9-035D-48C2-B157-0FA2B30F21B6}" srcOrd="10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AA0FF-3772-4C88-B9D9-D7702591B9A7}">
      <dsp:nvSpPr>
        <dsp:cNvPr id="0" name=""/>
        <dsp:cNvSpPr/>
      </dsp:nvSpPr>
      <dsp:spPr>
        <a:xfrm>
          <a:off x="0" y="122028"/>
          <a:ext cx="7726680" cy="1601933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76" tIns="1020572" rIns="599676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/>
              </a:solidFill>
              <a:ea typeface="+mn-ea"/>
              <a:cs typeface="+mn-cs"/>
            </a:rPr>
            <a:t>List corrective actions being taken</a:t>
          </a:r>
          <a:endParaRPr lang="en-US" sz="1600" kern="1200" dirty="0">
            <a:solidFill>
              <a:schemeClr val="bg2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/>
              </a:solidFill>
              <a:ea typeface="+mn-ea"/>
              <a:cs typeface="+mn-cs"/>
            </a:rPr>
            <a:t>Address schedule implications</a:t>
          </a:r>
          <a:endParaRPr lang="en-US" sz="1600" kern="1200" dirty="0">
            <a:solidFill>
              <a:schemeClr val="bg2"/>
            </a:solidFill>
          </a:endParaRPr>
        </a:p>
      </dsp:txBody>
      <dsp:txXfrm>
        <a:off x="0" y="122028"/>
        <a:ext cx="7726680" cy="1601933"/>
      </dsp:txXfrm>
    </dsp:sp>
    <dsp:sp modelId="{8B3DCA86-CC99-48ED-8764-6E81C7AE6BE9}">
      <dsp:nvSpPr>
        <dsp:cNvPr id="0" name=""/>
        <dsp:cNvSpPr/>
      </dsp:nvSpPr>
      <dsp:spPr>
        <a:xfrm>
          <a:off x="386334" y="15177"/>
          <a:ext cx="5229811" cy="903891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2"/>
              </a:solidFill>
              <a:ea typeface="+mn-ea"/>
              <a:cs typeface="+mn-cs"/>
            </a:rPr>
            <a:t>LIST DELAYS AND PROBLEMS SINCE LAST STATUS UPDATE WAS GIVEN</a:t>
          </a:r>
          <a:endParaRPr lang="en-US" sz="1800" b="1" kern="1200" dirty="0">
            <a:solidFill>
              <a:schemeClr val="bg2"/>
            </a:solidFill>
          </a:endParaRPr>
        </a:p>
      </dsp:txBody>
      <dsp:txXfrm>
        <a:off x="386334" y="15177"/>
        <a:ext cx="5229811" cy="903891"/>
      </dsp:txXfrm>
    </dsp:sp>
    <dsp:sp modelId="{EA904451-CA9C-48CF-A3F7-6C4003934218}">
      <dsp:nvSpPr>
        <dsp:cNvPr id="0" name=""/>
        <dsp:cNvSpPr/>
      </dsp:nvSpPr>
      <dsp:spPr>
        <a:xfrm>
          <a:off x="0" y="2062667"/>
          <a:ext cx="7726680" cy="1884554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76" tIns="1020572" rIns="599676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/>
              </a:solidFill>
              <a:ea typeface="+mn-ea"/>
              <a:cs typeface="+mn-cs"/>
            </a:rPr>
            <a:t>Issues that are causing delays or impending progress</a:t>
          </a:r>
          <a:endParaRPr lang="en-US" sz="1600" kern="1200" dirty="0">
            <a:solidFill>
              <a:schemeClr val="bg2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/>
              </a:solidFill>
              <a:ea typeface="+mn-ea"/>
              <a:cs typeface="+mn-cs"/>
            </a:rPr>
            <a:t>Why problem was not anticipated</a:t>
          </a:r>
          <a:endParaRPr lang="en-US" sz="1600" kern="1200" dirty="0">
            <a:solidFill>
              <a:schemeClr val="bg2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/>
              </a:solidFill>
              <a:ea typeface="+mn-ea"/>
              <a:cs typeface="+mn-cs"/>
            </a:rPr>
            <a:t>If customer will want to discuss issue with upper management</a:t>
          </a:r>
        </a:p>
      </dsp:txBody>
      <dsp:txXfrm>
        <a:off x="0" y="2062667"/>
        <a:ext cx="7726680" cy="1884554"/>
      </dsp:txXfrm>
    </dsp:sp>
    <dsp:sp modelId="{388E0281-7FCC-4892-BD85-59C45354E9DA}">
      <dsp:nvSpPr>
        <dsp:cNvPr id="0" name=""/>
        <dsp:cNvSpPr/>
      </dsp:nvSpPr>
      <dsp:spPr>
        <a:xfrm>
          <a:off x="386334" y="2015562"/>
          <a:ext cx="5337119" cy="844145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2"/>
              </a:solidFill>
              <a:ea typeface="+mn-ea"/>
              <a:cs typeface="+mn-cs"/>
            </a:rPr>
            <a:t>MAKE SURE YOU UNDERSTAND</a:t>
          </a:r>
          <a:endParaRPr lang="en-US" sz="1800" b="1" kern="1200" dirty="0">
            <a:solidFill>
              <a:schemeClr val="bg2"/>
            </a:solidFill>
          </a:endParaRPr>
        </a:p>
      </dsp:txBody>
      <dsp:txXfrm>
        <a:off x="386334" y="2015562"/>
        <a:ext cx="5337119" cy="844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437863"/>
          <a:ext cx="7810500" cy="17468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548640" rIns="606182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ea typeface="+mn-ea"/>
              <a:cs typeface="+mn-cs"/>
            </a:rPr>
            <a:t>Yours to client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ea typeface="+mn-ea"/>
              <a:cs typeface="+mn-cs"/>
            </a:rPr>
            <a:t>Yours to outside service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ea typeface="+mn-ea"/>
              <a:cs typeface="+mn-cs"/>
            </a:rPr>
            <a:t>Outside services to you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ea typeface="+mn-ea"/>
              <a:cs typeface="+mn-cs"/>
            </a:rPr>
            <a:t>Other departments to you</a:t>
          </a:r>
          <a:endParaRPr lang="en-US" sz="1600" kern="1200" dirty="0"/>
        </a:p>
      </dsp:txBody>
      <dsp:txXfrm>
        <a:off x="0" y="437863"/>
        <a:ext cx="7810500" cy="1746898"/>
      </dsp:txXfrm>
    </dsp:sp>
    <dsp:sp modelId="{9D1AF6DF-8EBD-4BA9-AB1C-83666B416551}">
      <dsp:nvSpPr>
        <dsp:cNvPr id="0" name=""/>
        <dsp:cNvSpPr/>
      </dsp:nvSpPr>
      <dsp:spPr>
        <a:xfrm>
          <a:off x="390525" y="24583"/>
          <a:ext cx="5467350" cy="826560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2"/>
              </a:solidFill>
              <a:ea typeface="+mn-ea"/>
              <a:cs typeface="+mn-cs"/>
            </a:rPr>
            <a:t>LIST MAIN CRITICAL DELIVERABLES</a:t>
          </a:r>
          <a:endParaRPr lang="en-US" sz="1800" b="1" kern="1200" dirty="0">
            <a:solidFill>
              <a:schemeClr val="bg2"/>
            </a:solidFill>
          </a:endParaRPr>
        </a:p>
      </dsp:txBody>
      <dsp:txXfrm>
        <a:off x="390525" y="24583"/>
        <a:ext cx="5467350" cy="826560"/>
      </dsp:txXfrm>
    </dsp:sp>
    <dsp:sp modelId="{84309B57-9335-4504-ADE7-0F6F02733EE1}">
      <dsp:nvSpPr>
        <dsp:cNvPr id="0" name=""/>
        <dsp:cNvSpPr/>
      </dsp:nvSpPr>
      <dsp:spPr>
        <a:xfrm>
          <a:off x="0" y="2749241"/>
          <a:ext cx="781050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731520" rIns="606182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ea typeface="+mn-ea"/>
              <a:cs typeface="+mn-cs"/>
            </a:rPr>
            <a:t>Indicate confidence level on slides if appropriate</a:t>
          </a:r>
        </a:p>
      </dsp:txBody>
      <dsp:txXfrm>
        <a:off x="0" y="2749241"/>
        <a:ext cx="7810500" cy="1058400"/>
      </dsp:txXfrm>
    </dsp:sp>
    <dsp:sp modelId="{D2B8060E-5C25-48B8-8A2C-C7E31B9A4C0B}">
      <dsp:nvSpPr>
        <dsp:cNvPr id="0" name=""/>
        <dsp:cNvSpPr/>
      </dsp:nvSpPr>
      <dsp:spPr>
        <a:xfrm>
          <a:off x="390525" y="2335961"/>
          <a:ext cx="5467350" cy="826560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2"/>
              </a:solidFill>
              <a:ea typeface="+mn-ea"/>
              <a:cs typeface="+mn-cs"/>
            </a:rPr>
            <a:t>UNDERSTAND YOUR CONFIDENCE RATING TO EACH DELIVERABLE</a:t>
          </a:r>
          <a:endParaRPr lang="en-US" sz="1800" b="1" kern="1200" dirty="0">
            <a:solidFill>
              <a:schemeClr val="bg2"/>
            </a:solidFill>
          </a:endParaRPr>
        </a:p>
      </dsp:txBody>
      <dsp:txXfrm>
        <a:off x="390525" y="2335961"/>
        <a:ext cx="5467350" cy="826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4E323-A92F-480A-8827-44A2781C84B5}">
      <dsp:nvSpPr>
        <dsp:cNvPr id="0" name=""/>
        <dsp:cNvSpPr/>
      </dsp:nvSpPr>
      <dsp:spPr>
        <a:xfrm>
          <a:off x="0" y="1971"/>
          <a:ext cx="8229600" cy="0"/>
        </a:xfrm>
        <a:prstGeom prst="line">
          <a:avLst/>
        </a:prstGeom>
        <a:solidFill>
          <a:scrgbClr r="0" g="0" b="0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E278C-60D7-4377-87C6-37C9E6EDC37E}">
      <dsp:nvSpPr>
        <dsp:cNvPr id="0" name=""/>
        <dsp:cNvSpPr/>
      </dsp:nvSpPr>
      <dsp:spPr>
        <a:xfrm>
          <a:off x="0" y="1971"/>
          <a:ext cx="1645920" cy="134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1"/>
              </a:solidFill>
              <a:ea typeface="+mn-ea"/>
              <a:cs typeface="+mn-cs"/>
            </a:rPr>
            <a:t>List Technical Problems That Have Been Solved</a:t>
          </a:r>
          <a:endParaRPr lang="en-US" sz="1400" b="1" kern="1200" dirty="0">
            <a:solidFill>
              <a:schemeClr val="accent1"/>
            </a:solidFill>
          </a:endParaRPr>
        </a:p>
      </dsp:txBody>
      <dsp:txXfrm>
        <a:off x="0" y="1971"/>
        <a:ext cx="1645920" cy="1344885"/>
      </dsp:txXfrm>
    </dsp:sp>
    <dsp:sp modelId="{FE059178-2A29-471C-A24A-C6112EB98416}">
      <dsp:nvSpPr>
        <dsp:cNvPr id="0" name=""/>
        <dsp:cNvSpPr/>
      </dsp:nvSpPr>
      <dsp:spPr>
        <a:xfrm>
          <a:off x="1769364" y="22985"/>
          <a:ext cx="6460236" cy="420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accent1"/>
              </a:solidFill>
            </a:rPr>
            <a:t>Obtaining real world data for parameter estimation</a:t>
          </a:r>
        </a:p>
      </dsp:txBody>
      <dsp:txXfrm>
        <a:off x="1769364" y="22985"/>
        <a:ext cx="6460236" cy="420276"/>
      </dsp:txXfrm>
    </dsp:sp>
    <dsp:sp modelId="{5A16023B-185E-46BB-B923-982016F447DD}">
      <dsp:nvSpPr>
        <dsp:cNvPr id="0" name=""/>
        <dsp:cNvSpPr/>
      </dsp:nvSpPr>
      <dsp:spPr>
        <a:xfrm>
          <a:off x="1645920" y="443262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86108-6EB4-418C-AFF1-FB838C14C520}">
      <dsp:nvSpPr>
        <dsp:cNvPr id="0" name=""/>
        <dsp:cNvSpPr/>
      </dsp:nvSpPr>
      <dsp:spPr>
        <a:xfrm>
          <a:off x="1769364" y="464276"/>
          <a:ext cx="6460236" cy="420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accent1"/>
              </a:solidFill>
            </a:rPr>
            <a:t>Applying parameter estimation on data</a:t>
          </a:r>
        </a:p>
      </dsp:txBody>
      <dsp:txXfrm>
        <a:off x="1769364" y="464276"/>
        <a:ext cx="6460236" cy="420276"/>
      </dsp:txXfrm>
    </dsp:sp>
    <dsp:sp modelId="{D45EF92E-97A1-46D5-8C4E-DE47DBEC1E44}">
      <dsp:nvSpPr>
        <dsp:cNvPr id="0" name=""/>
        <dsp:cNvSpPr/>
      </dsp:nvSpPr>
      <dsp:spPr>
        <a:xfrm>
          <a:off x="1645920" y="884552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51257A-7C24-4473-9473-51C5ABBC954D}">
      <dsp:nvSpPr>
        <dsp:cNvPr id="0" name=""/>
        <dsp:cNvSpPr/>
      </dsp:nvSpPr>
      <dsp:spPr>
        <a:xfrm>
          <a:off x="1769364" y="905566"/>
          <a:ext cx="6460236" cy="420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accent1"/>
              </a:solidFill>
            </a:rPr>
            <a:t>Modelling Battery model in EMTP-RV </a:t>
          </a:r>
        </a:p>
      </dsp:txBody>
      <dsp:txXfrm>
        <a:off x="1769364" y="905566"/>
        <a:ext cx="6460236" cy="420276"/>
      </dsp:txXfrm>
    </dsp:sp>
    <dsp:sp modelId="{85DFE5DA-BE36-4A2C-AF3B-6B62B9B4C0B7}">
      <dsp:nvSpPr>
        <dsp:cNvPr id="0" name=""/>
        <dsp:cNvSpPr/>
      </dsp:nvSpPr>
      <dsp:spPr>
        <a:xfrm>
          <a:off x="1645920" y="1325843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1638F-B653-4185-A109-71FDCFF5B3FD}">
      <dsp:nvSpPr>
        <dsp:cNvPr id="0" name=""/>
        <dsp:cNvSpPr/>
      </dsp:nvSpPr>
      <dsp:spPr>
        <a:xfrm>
          <a:off x="0" y="1346857"/>
          <a:ext cx="8229600" cy="0"/>
        </a:xfrm>
        <a:prstGeom prst="line">
          <a:avLst/>
        </a:prstGeom>
        <a:solidFill>
          <a:scrgbClr r="0" g="0" b="0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9941F-0142-4ABA-85F5-61FE6A87DFE5}">
      <dsp:nvSpPr>
        <dsp:cNvPr id="0" name=""/>
        <dsp:cNvSpPr/>
      </dsp:nvSpPr>
      <dsp:spPr>
        <a:xfrm>
          <a:off x="0" y="1346857"/>
          <a:ext cx="1645920" cy="134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1"/>
              </a:solidFill>
              <a:ea typeface="+mn-ea"/>
              <a:cs typeface="+mn-cs"/>
            </a:rPr>
            <a:t>Outstanding Technical Issues That Need To Be Solved</a:t>
          </a:r>
          <a:endParaRPr lang="en-US" sz="1400" b="1" kern="1200" dirty="0">
            <a:solidFill>
              <a:schemeClr val="accent1"/>
            </a:solidFill>
          </a:endParaRPr>
        </a:p>
      </dsp:txBody>
      <dsp:txXfrm>
        <a:off x="0" y="1346857"/>
        <a:ext cx="1645920" cy="1344885"/>
      </dsp:txXfrm>
    </dsp:sp>
    <dsp:sp modelId="{5D2DBBF1-924D-40EC-8FAF-553665406A19}">
      <dsp:nvSpPr>
        <dsp:cNvPr id="0" name=""/>
        <dsp:cNvSpPr/>
      </dsp:nvSpPr>
      <dsp:spPr>
        <a:xfrm>
          <a:off x="1769364" y="1367871"/>
          <a:ext cx="6460236" cy="420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accent1"/>
              </a:solidFill>
            </a:rPr>
            <a:t>Transferring model from MATLAB to EMTP-RV environment</a:t>
          </a:r>
        </a:p>
      </dsp:txBody>
      <dsp:txXfrm>
        <a:off x="1769364" y="1367871"/>
        <a:ext cx="6460236" cy="420276"/>
      </dsp:txXfrm>
    </dsp:sp>
    <dsp:sp modelId="{07BBAFF1-ED1C-46C2-BED9-31CC303F89EB}">
      <dsp:nvSpPr>
        <dsp:cNvPr id="0" name=""/>
        <dsp:cNvSpPr/>
      </dsp:nvSpPr>
      <dsp:spPr>
        <a:xfrm>
          <a:off x="1645920" y="1788147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F5138-267F-4E93-9730-615AC66D9F4C}">
      <dsp:nvSpPr>
        <dsp:cNvPr id="0" name=""/>
        <dsp:cNvSpPr/>
      </dsp:nvSpPr>
      <dsp:spPr>
        <a:xfrm>
          <a:off x="1769364" y="1809161"/>
          <a:ext cx="6460236" cy="420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accent1"/>
              </a:solidFill>
            </a:rPr>
            <a:t>Testing model in EMTP-RV</a:t>
          </a:r>
        </a:p>
      </dsp:txBody>
      <dsp:txXfrm>
        <a:off x="1769364" y="1809161"/>
        <a:ext cx="6460236" cy="420276"/>
      </dsp:txXfrm>
    </dsp:sp>
    <dsp:sp modelId="{7C3C2411-917A-41D2-BC90-A824E880E5B8}">
      <dsp:nvSpPr>
        <dsp:cNvPr id="0" name=""/>
        <dsp:cNvSpPr/>
      </dsp:nvSpPr>
      <dsp:spPr>
        <a:xfrm>
          <a:off x="1645920" y="2229438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F7A6D-561A-4C7F-B135-52C7FC8911F7}">
      <dsp:nvSpPr>
        <dsp:cNvPr id="0" name=""/>
        <dsp:cNvSpPr/>
      </dsp:nvSpPr>
      <dsp:spPr>
        <a:xfrm>
          <a:off x="1769364" y="2250452"/>
          <a:ext cx="6460236" cy="420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accent1"/>
              </a:solidFill>
            </a:rPr>
            <a:t>Validating Model Against other specimen</a:t>
          </a:r>
        </a:p>
      </dsp:txBody>
      <dsp:txXfrm>
        <a:off x="1769364" y="2250452"/>
        <a:ext cx="6460236" cy="420276"/>
      </dsp:txXfrm>
    </dsp:sp>
    <dsp:sp modelId="{845D3FBE-3AB2-4AFB-AD45-174F7117F338}">
      <dsp:nvSpPr>
        <dsp:cNvPr id="0" name=""/>
        <dsp:cNvSpPr/>
      </dsp:nvSpPr>
      <dsp:spPr>
        <a:xfrm>
          <a:off x="1645920" y="2670728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3BAA2-5D13-4965-8717-D7C366C60A10}">
      <dsp:nvSpPr>
        <dsp:cNvPr id="0" name=""/>
        <dsp:cNvSpPr/>
      </dsp:nvSpPr>
      <dsp:spPr>
        <a:xfrm>
          <a:off x="0" y="2691742"/>
          <a:ext cx="8229600" cy="0"/>
        </a:xfrm>
        <a:prstGeom prst="line">
          <a:avLst/>
        </a:prstGeom>
        <a:solidFill>
          <a:scrgbClr r="0" g="0" b="0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E81EF-8763-459D-B1F1-EB312E660FAF}">
      <dsp:nvSpPr>
        <dsp:cNvPr id="0" name=""/>
        <dsp:cNvSpPr/>
      </dsp:nvSpPr>
      <dsp:spPr>
        <a:xfrm>
          <a:off x="0" y="2691742"/>
          <a:ext cx="1645920" cy="134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1"/>
              </a:solidFill>
              <a:ea typeface="+mn-ea"/>
              <a:cs typeface="+mn-cs"/>
            </a:rPr>
            <a:t>Uncertainty</a:t>
          </a:r>
          <a:endParaRPr lang="en-US" sz="1400" b="1" kern="1200" dirty="0">
            <a:solidFill>
              <a:schemeClr val="accent1"/>
            </a:solidFill>
          </a:endParaRPr>
        </a:p>
      </dsp:txBody>
      <dsp:txXfrm>
        <a:off x="0" y="2691742"/>
        <a:ext cx="1645920" cy="1344885"/>
      </dsp:txXfrm>
    </dsp:sp>
    <dsp:sp modelId="{6D3900FE-34CA-4C94-8D2B-DEBC8F39CAF3}">
      <dsp:nvSpPr>
        <dsp:cNvPr id="0" name=""/>
        <dsp:cNvSpPr/>
      </dsp:nvSpPr>
      <dsp:spPr>
        <a:xfrm>
          <a:off x="1769364" y="2758986"/>
          <a:ext cx="6460236" cy="35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/>
              </a:solidFill>
              <a:ea typeface="+mn-ea"/>
              <a:cs typeface="+mn-cs"/>
            </a:rPr>
            <a:t>Appropriateness of current approach for Integration Study</a:t>
          </a:r>
          <a:endParaRPr lang="en-US" sz="1400" kern="1200" dirty="0">
            <a:solidFill>
              <a:schemeClr val="accent1"/>
            </a:solidFill>
          </a:endParaRPr>
        </a:p>
      </dsp:txBody>
      <dsp:txXfrm>
        <a:off x="1769364" y="2758986"/>
        <a:ext cx="6460236" cy="351136"/>
      </dsp:txXfrm>
    </dsp:sp>
    <dsp:sp modelId="{809A2916-A8EF-4D3A-B72C-AB3B03C31A66}">
      <dsp:nvSpPr>
        <dsp:cNvPr id="0" name=""/>
        <dsp:cNvSpPr/>
      </dsp:nvSpPr>
      <dsp:spPr>
        <a:xfrm>
          <a:off x="1645920" y="3110123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4FC54-DA40-45AB-9A3D-1673D37ABDC8}">
      <dsp:nvSpPr>
        <dsp:cNvPr id="0" name=""/>
        <dsp:cNvSpPr/>
      </dsp:nvSpPr>
      <dsp:spPr>
        <a:xfrm>
          <a:off x="1769364" y="3177367"/>
          <a:ext cx="6460236" cy="304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/>
              </a:solidFill>
              <a:ea typeface="+mn-ea"/>
              <a:cs typeface="+mn-cs"/>
            </a:rPr>
            <a:t>Discuss alternatives</a:t>
          </a:r>
        </a:p>
      </dsp:txBody>
      <dsp:txXfrm>
        <a:off x="1769364" y="3177367"/>
        <a:ext cx="6460236" cy="304710"/>
      </dsp:txXfrm>
    </dsp:sp>
    <dsp:sp modelId="{FCCD104E-ECDC-4A12-AB2C-71F5537408EB}">
      <dsp:nvSpPr>
        <dsp:cNvPr id="0" name=""/>
        <dsp:cNvSpPr/>
      </dsp:nvSpPr>
      <dsp:spPr>
        <a:xfrm>
          <a:off x="1645920" y="3482078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273822"/>
          <a:ext cx="7810500" cy="4856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AF6DF-8EBD-4BA9-AB1C-83666B416551}">
      <dsp:nvSpPr>
        <dsp:cNvPr id="0" name=""/>
        <dsp:cNvSpPr/>
      </dsp:nvSpPr>
      <dsp:spPr>
        <a:xfrm>
          <a:off x="390525" y="8142"/>
          <a:ext cx="4126209" cy="531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19</a:t>
          </a:r>
          <a:r>
            <a:rPr lang="en-US" sz="1800" kern="1200" baseline="30000" dirty="0"/>
            <a:t>th</a:t>
          </a:r>
          <a:r>
            <a:rPr lang="en-US" sz="1800" kern="1200" dirty="0"/>
            <a:t> August 2022</a:t>
          </a:r>
          <a:endParaRPr lang="en-US" sz="1800" b="1" kern="1200" dirty="0"/>
        </a:p>
      </dsp:txBody>
      <dsp:txXfrm>
        <a:off x="390525" y="8142"/>
        <a:ext cx="4126209" cy="531360"/>
      </dsp:txXfrm>
    </dsp:sp>
    <dsp:sp modelId="{F901923D-E6E1-47FE-BE41-8B8C66EFA3AF}">
      <dsp:nvSpPr>
        <dsp:cNvPr id="0" name=""/>
        <dsp:cNvSpPr/>
      </dsp:nvSpPr>
      <dsp:spPr>
        <a:xfrm>
          <a:off x="0" y="1105270"/>
          <a:ext cx="78105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374904" rIns="606182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Refined Battery Model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Apply and document test cases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Begin development of charger system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Discuss charger development</a:t>
          </a:r>
        </a:p>
      </dsp:txBody>
      <dsp:txXfrm>
        <a:off x="0" y="1105270"/>
        <a:ext cx="7810500" cy="1587600"/>
      </dsp:txXfrm>
    </dsp:sp>
    <dsp:sp modelId="{E022AD64-6C14-41D5-BC9F-2BFBC0D6C3E0}">
      <dsp:nvSpPr>
        <dsp:cNvPr id="0" name=""/>
        <dsp:cNvSpPr/>
      </dsp:nvSpPr>
      <dsp:spPr>
        <a:xfrm>
          <a:off x="390525" y="856647"/>
          <a:ext cx="4095755" cy="531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LIST GOALS FOR NEXT REVIEW</a:t>
          </a:r>
        </a:p>
      </dsp:txBody>
      <dsp:txXfrm>
        <a:off x="390525" y="856647"/>
        <a:ext cx="4095755" cy="531360"/>
      </dsp:txXfrm>
    </dsp:sp>
    <dsp:sp modelId="{3C6D13E9-035D-48C2-B157-0FA2B30F21B6}">
      <dsp:nvSpPr>
        <dsp:cNvPr id="0" name=""/>
        <dsp:cNvSpPr/>
      </dsp:nvSpPr>
      <dsp:spPr>
        <a:xfrm>
          <a:off x="0" y="3072807"/>
          <a:ext cx="7810500" cy="751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374904" rIns="60618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ea typeface="+mn-ea"/>
              <a:cs typeface="+mn-cs"/>
            </a:rPr>
            <a:t>Make sure anyone involved in project understands action plan</a:t>
          </a:r>
          <a:endParaRPr lang="en-US" sz="1800" kern="1200" dirty="0"/>
        </a:p>
      </dsp:txBody>
      <dsp:txXfrm>
        <a:off x="0" y="3072807"/>
        <a:ext cx="7810500" cy="751275"/>
      </dsp:txXfrm>
    </dsp:sp>
    <dsp:sp modelId="{51995420-F191-467D-9BF2-AC4D4D44A822}">
      <dsp:nvSpPr>
        <dsp:cNvPr id="0" name=""/>
        <dsp:cNvSpPr/>
      </dsp:nvSpPr>
      <dsp:spPr>
        <a:xfrm>
          <a:off x="390525" y="2807127"/>
          <a:ext cx="3017594" cy="531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ACTION PLAN REVIEW</a:t>
          </a:r>
        </a:p>
      </dsp:txBody>
      <dsp:txXfrm>
        <a:off x="390525" y="2807127"/>
        <a:ext cx="3017594" cy="531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7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9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2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7/27/2022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r>
              <a:rPr lang="en-US" dirty="0"/>
              <a:t>Reporting</a:t>
            </a:r>
            <a:br>
              <a:rPr lang="en-US" dirty="0"/>
            </a:br>
            <a:r>
              <a:rPr lang="en-US" b="0" dirty="0"/>
              <a:t>Battery Modelling Progress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971800" y="3849666"/>
            <a:ext cx="5631656" cy="1636734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en-US" dirty="0"/>
              <a:t>Review of existing work and plans for documented model</a:t>
            </a:r>
          </a:p>
          <a:p>
            <a:pPr algn="r"/>
            <a:r>
              <a:rPr lang="en-US" dirty="0"/>
              <a:t>Shankar Ramharack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Presented: Fri 29</a:t>
            </a:r>
            <a:r>
              <a:rPr lang="en-US" baseline="30000" dirty="0"/>
              <a:t>th</a:t>
            </a:r>
            <a:r>
              <a:rPr lang="en-US" dirty="0"/>
              <a:t> 2022</a:t>
            </a:r>
          </a:p>
          <a:p>
            <a:pPr algn="r"/>
            <a:endParaRPr lang="en-US" dirty="0"/>
          </a:p>
          <a:p>
            <a:pPr algn="r"/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graphicFrame>
        <p:nvGraphicFramePr>
          <p:cNvPr id="4" name="Content Placeholder 3" descr="list smart graphic design 0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816338"/>
              </p:ext>
            </p:extLst>
          </p:nvPr>
        </p:nvGraphicFramePr>
        <p:xfrm>
          <a:off x="457200" y="1600200"/>
          <a:ext cx="8229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15E19-0A19-48F5-975B-04683377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5" y="609600"/>
            <a:ext cx="4638674" cy="675926"/>
          </a:xfrm>
        </p:spPr>
        <p:txBody>
          <a:bodyPr/>
          <a:lstStyle/>
          <a:p>
            <a:r>
              <a:rPr lang="en-US" b="0" dirty="0"/>
              <a:t>GOALS FOR </a:t>
            </a:r>
            <a:r>
              <a:rPr lang="en-US" dirty="0"/>
              <a:t>NEXT REVIEW</a:t>
            </a:r>
          </a:p>
        </p:txBody>
      </p:sp>
      <p:graphicFrame>
        <p:nvGraphicFramePr>
          <p:cNvPr id="10" name="Content Placeholder 3" descr="list smart graphic design">
            <a:extLst>
              <a:ext uri="{FF2B5EF4-FFF2-40B4-BE49-F238E27FC236}">
                <a16:creationId xmlns:a16="http://schemas.microsoft.com/office/drawing/2014/main" id="{D1AC5E11-1154-464F-B56E-523DE54E5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851973"/>
              </p:ext>
            </p:extLst>
          </p:nvPr>
        </p:nvGraphicFramePr>
        <p:xfrm>
          <a:off x="624840" y="2286000"/>
          <a:ext cx="7810500" cy="383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D3F0-7AC4-4012-8A88-BD85CCD05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STATUS</a:t>
            </a:r>
            <a:r>
              <a:rPr lang="en-US" dirty="0"/>
              <a:t> SUMMARY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227B02-3746-4E15-9429-D3DBB15D0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4600" y="2057400"/>
            <a:ext cx="3939540" cy="653752"/>
            <a:chOff x="0" y="1554"/>
            <a:chExt cx="8229600" cy="1261798"/>
          </a:xfrm>
          <a:solidFill>
            <a:schemeClr val="accent4"/>
          </a:solidFill>
        </p:grpSpPr>
        <p:sp>
          <p:nvSpPr>
            <p:cNvPr id="18" name="Callout: Up Arrow 17">
              <a:extLst>
                <a:ext uri="{FF2B5EF4-FFF2-40B4-BE49-F238E27FC236}">
                  <a16:creationId xmlns:a16="http://schemas.microsoft.com/office/drawing/2014/main" id="{E7529413-DDD1-4DC1-B8ED-E3450F631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1554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llout: Up Arrow 16">
              <a:extLst>
                <a:ext uri="{FF2B5EF4-FFF2-40B4-BE49-F238E27FC236}">
                  <a16:creationId xmlns:a16="http://schemas.microsoft.com/office/drawing/2014/main" id="{5B0AFAEF-42AD-47C8-9B67-16166ACDF8E5}"/>
                </a:ext>
              </a:extLst>
            </p:cNvPr>
            <p:cNvSpPr txBox="1"/>
            <p:nvPr/>
          </p:nvSpPr>
          <p:spPr>
            <a:xfrm>
              <a:off x="0" y="1554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solidFill>
                    <a:schemeClr val="bg1"/>
                  </a:solidFill>
                </a:rPr>
                <a:t>Is project on track for delivery as expected?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E9B9A0-2E55-404A-BA78-59DB18604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98470" y="2868044"/>
            <a:ext cx="2971800" cy="653752"/>
            <a:chOff x="0" y="1251046"/>
            <a:chExt cx="8229600" cy="1261798"/>
          </a:xfrm>
          <a:solidFill>
            <a:schemeClr val="accent2"/>
          </a:solidFill>
        </p:grpSpPr>
        <p:sp>
          <p:nvSpPr>
            <p:cNvPr id="20" name="Callout: Up Arrow 19">
              <a:extLst>
                <a:ext uri="{FF2B5EF4-FFF2-40B4-BE49-F238E27FC236}">
                  <a16:creationId xmlns:a16="http://schemas.microsoft.com/office/drawing/2014/main" id="{2DE9FEE3-FE02-475E-8B6D-A2F80E168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1251046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allout: Up Arrow 14">
              <a:extLst>
                <a:ext uri="{FF2B5EF4-FFF2-40B4-BE49-F238E27FC236}">
                  <a16:creationId xmlns:a16="http://schemas.microsoft.com/office/drawing/2014/main" id="{E8BE8ECF-AA6E-4DD3-ADD0-612F0B1E235D}"/>
                </a:ext>
              </a:extLst>
            </p:cNvPr>
            <p:cNvSpPr txBox="1"/>
            <p:nvPr/>
          </p:nvSpPr>
          <p:spPr>
            <a:xfrm rot="21600000">
              <a:off x="0" y="1251046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solidFill>
                    <a:schemeClr val="bg1"/>
                  </a:solidFill>
                </a:rPr>
                <a:t>What is final date for delivery?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2F7363-23DF-4B13-B949-1B67E5B9A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98470" y="3678687"/>
            <a:ext cx="2971800" cy="653752"/>
            <a:chOff x="0" y="2500538"/>
            <a:chExt cx="8229600" cy="1261798"/>
          </a:xfrm>
          <a:solidFill>
            <a:schemeClr val="accent4">
              <a:lumMod val="50000"/>
            </a:schemeClr>
          </a:solidFill>
        </p:grpSpPr>
        <p:sp>
          <p:nvSpPr>
            <p:cNvPr id="22" name="Callout: Up Arrow 21">
              <a:extLst>
                <a:ext uri="{FF2B5EF4-FFF2-40B4-BE49-F238E27FC236}">
                  <a16:creationId xmlns:a16="http://schemas.microsoft.com/office/drawing/2014/main" id="{2115AB7A-4DE5-418F-94E6-BB81DDC82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2500538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allout: Up Arrow 12">
              <a:extLst>
                <a:ext uri="{FF2B5EF4-FFF2-40B4-BE49-F238E27FC236}">
                  <a16:creationId xmlns:a16="http://schemas.microsoft.com/office/drawing/2014/main" id="{1DA29D9A-DD96-43EF-B182-868A71CA63FC}"/>
                </a:ext>
              </a:extLst>
            </p:cNvPr>
            <p:cNvSpPr txBox="1"/>
            <p:nvPr/>
          </p:nvSpPr>
          <p:spPr>
            <a:xfrm rot="21600000">
              <a:off x="0" y="2500538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ea typeface="+mn-ea"/>
                  <a:cs typeface="+mn-cs"/>
                </a:rPr>
                <a:t>What was the idea used in prior battery models?</a:t>
              </a:r>
              <a:endParaRPr lang="en-US" sz="15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BE7A4D-0952-4CCE-B4D5-5EA863002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106930" y="4486681"/>
            <a:ext cx="4754880" cy="425066"/>
            <a:chOff x="0" y="3750030"/>
            <a:chExt cx="8229600" cy="820415"/>
          </a:xfrm>
          <a:solidFill>
            <a:schemeClr val="accent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D052D3-5943-4CCA-A968-24C63DF30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3750030"/>
              <a:ext cx="8229600" cy="8204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1D9412-6870-452F-A54C-AFA568D05E5F}"/>
                </a:ext>
              </a:extLst>
            </p:cNvPr>
            <p:cNvSpPr txBox="1"/>
            <p:nvPr/>
          </p:nvSpPr>
          <p:spPr>
            <a:xfrm>
              <a:off x="178044" y="3938725"/>
              <a:ext cx="7913077" cy="4430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ea typeface="+mn-ea"/>
                  <a:cs typeface="+mn-cs"/>
                </a:rPr>
                <a:t>Plan for implementation of Chen et al. Battery model using collected Data</a:t>
              </a:r>
              <a:endParaRPr lang="en-US" sz="1500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44903B-1814-4640-B963-6649C6729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88300" y="4953000"/>
            <a:ext cx="2592140" cy="309943"/>
            <a:chOff x="4018" y="4176646"/>
            <a:chExt cx="2740521" cy="377390"/>
          </a:xfrm>
          <a:solidFill>
            <a:schemeClr val="tx1">
              <a:lumMod val="95000"/>
            </a:schemeClr>
          </a:solidFill>
          <a:effectLst/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BFF15B5-B6C3-4E20-967D-9B191EBA5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76CCF2-B0FA-4F8F-8B47-90D77F8752F3}"/>
                </a:ext>
              </a:extLst>
            </p:cNvPr>
            <p:cNvSpPr txBox="1"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dirty="0"/>
                <a:t>Approach</a:t>
              </a:r>
              <a:endParaRPr lang="en-US" sz="13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70637F-D752-40B2-9A50-9F38A0F6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88300" y="5324092"/>
            <a:ext cx="2592140" cy="309943"/>
            <a:chOff x="2744539" y="4176646"/>
            <a:chExt cx="2740521" cy="377390"/>
          </a:xfrm>
          <a:solidFill>
            <a:schemeClr val="tx1">
              <a:lumMod val="85000"/>
            </a:schemeClr>
          </a:solidFill>
          <a:effectLst/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5BC195-8BB7-4A9D-925F-D15C5A39A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C79C1B-DDB2-464B-ABAC-AB735A52A176}"/>
                </a:ext>
              </a:extLst>
            </p:cNvPr>
            <p:cNvSpPr txBox="1"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>
                  <a:ea typeface="+mn-ea"/>
                  <a:cs typeface="+mn-cs"/>
                </a:rPr>
                <a:t>Limitations</a:t>
              </a:r>
              <a:endParaRPr lang="en-US" sz="13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AD6677-7B63-49D3-8236-4BE2C5BAA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88300" y="5695184"/>
            <a:ext cx="2592141" cy="309943"/>
            <a:chOff x="5485060" y="4176646"/>
            <a:chExt cx="2740522" cy="377390"/>
          </a:xfrm>
          <a:solidFill>
            <a:schemeClr val="tx1">
              <a:lumMod val="75000"/>
            </a:schemeClr>
          </a:solidFill>
          <a:effectLst/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2B4A79-CC1B-4BA9-A198-C9A3D2EFC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85060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6F0E5B-C28D-49F0-ABA5-2E5EFDC4F4F7}"/>
                </a:ext>
              </a:extLst>
            </p:cNvPr>
            <p:cNvSpPr txBox="1"/>
            <p:nvPr/>
          </p:nvSpPr>
          <p:spPr>
            <a:xfrm>
              <a:off x="5485061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>
                  <a:ea typeface="+mn-ea"/>
                  <a:cs typeface="+mn-cs"/>
                </a:rPr>
                <a:t>Timeline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List achievements and progress since last status update was given. Highlight those things that made progress possible</a:t>
            </a:r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2362200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90710" y="2372969"/>
            <a:ext cx="1828801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Questions about progress so far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1066800" y="3321229"/>
            <a:ext cx="2971800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What is the working idea behind the current Li-ion model implemented in EMTP-RV?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Why is the work done so far wrong?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C46028-366E-4F67-A5A9-B08CF511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0687" y="2362200"/>
            <a:ext cx="3480329" cy="571500"/>
            <a:chOff x="2673192" y="3171825"/>
            <a:chExt cx="3132295" cy="51435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B87D64D-964F-46D7-B928-3AA29C95B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A2DF9F9-5B5B-4C03-B98F-60F7655E2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id="{EEE08402-AE66-4BD0-91FE-EE2B207C31A1}"/>
              </a:ext>
            </a:extLst>
          </p:cNvPr>
          <p:cNvSpPr txBox="1">
            <a:spLocks/>
          </p:cNvSpPr>
          <p:nvPr/>
        </p:nvSpPr>
        <p:spPr>
          <a:xfrm>
            <a:off x="6257927" y="2372969"/>
            <a:ext cx="1743074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Work done on Chen et al. Model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D120688-CE29-447A-A09D-FA1909809B67}"/>
              </a:ext>
            </a:extLst>
          </p:cNvPr>
          <p:cNvSpPr txBox="1">
            <a:spLocks/>
          </p:cNvSpPr>
          <p:nvPr/>
        </p:nvSpPr>
        <p:spPr>
          <a:xfrm>
            <a:off x="5434016" y="3321229"/>
            <a:ext cx="2971800" cy="1936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Collected data from specimen up to lowest SOC=17.5%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Parameter estimation done to determine RLC values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Parameters to be modelled and abstracted to a component block in EMTP-RV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63D3-2C8C-F98E-59FD-EF061C67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345687"/>
            <a:ext cx="4638674" cy="675926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2C99-FA2F-669D-275D-1541E14D7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26" y="1447800"/>
            <a:ext cx="7726680" cy="4876800"/>
          </a:xfrm>
        </p:spPr>
        <p:txBody>
          <a:bodyPr>
            <a:normAutofit/>
          </a:bodyPr>
          <a:lstStyle/>
          <a:p>
            <a:pPr marL="406908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was collected from a Hyundai </a:t>
            </a:r>
            <a:r>
              <a:rPr lang="en-US" dirty="0" err="1"/>
              <a:t>Ioniq</a:t>
            </a:r>
            <a:r>
              <a:rPr lang="en-US" dirty="0"/>
              <a:t> in use for at least 4 years</a:t>
            </a:r>
          </a:p>
          <a:p>
            <a:pPr marL="406908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SOC from the BMS was requested using an PID requests via the OBD II port interfaced with a raspberry pi</a:t>
            </a:r>
          </a:p>
          <a:p>
            <a:pPr marL="406908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vehicle was used and run down to 17.5% </a:t>
            </a:r>
          </a:p>
          <a:p>
            <a:pPr marL="406908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vehicle was charged to 99.5% after reaching its safest lowest SOC of 17.5%</a:t>
            </a:r>
          </a:p>
          <a:p>
            <a:pPr marL="406908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data was uploaded to an online database</a:t>
            </a:r>
          </a:p>
          <a:p>
            <a:pPr marL="406908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85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E235-1600-2950-A12F-BE22C719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9B68-BC9E-E421-929E-BFD32603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4"/>
            <a:ext cx="7726680" cy="5127545"/>
          </a:xfrm>
        </p:spPr>
        <p:txBody>
          <a:bodyPr/>
          <a:lstStyle/>
          <a:p>
            <a:pPr marL="406908" indent="-342900">
              <a:buFont typeface="Arial" panose="020B0604020202020204" pitchFamily="34" charset="0"/>
              <a:buChar char="•"/>
            </a:pPr>
            <a:r>
              <a:rPr lang="en-US" dirty="0"/>
              <a:t>The charging and discharging curves were plotted</a:t>
            </a:r>
          </a:p>
          <a:p>
            <a:pPr marL="406908" indent="-342900">
              <a:buFont typeface="Arial" panose="020B0604020202020204" pitchFamily="34" charset="0"/>
              <a:buChar char="•"/>
            </a:pPr>
            <a:r>
              <a:rPr lang="en-US" dirty="0"/>
              <a:t>The RC parameters of the model was estimated using the collected data</a:t>
            </a:r>
          </a:p>
          <a:p>
            <a:pPr marL="406908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95C1-2F00-D19E-9AFA-47EFC6E6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198"/>
            <a:ext cx="5486401" cy="1904802"/>
          </a:xfrm>
        </p:spPr>
        <p:txBody>
          <a:bodyPr/>
          <a:lstStyle/>
          <a:p>
            <a:r>
              <a:rPr lang="en-US" dirty="0"/>
              <a:t>Modelling using estimated parameters in EMTP-RV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0AAAE-DFAC-7746-6C02-E784CF21C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3200"/>
            <a:ext cx="7726680" cy="5715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1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80ED-0CC5-2103-F551-7EBB0B8F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2CFF-497A-9E02-D584-0F72F1D5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6908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79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ATTENTION</a:t>
            </a:r>
            <a:r>
              <a:rPr lang="en-US" dirty="0"/>
              <a:t> AREAS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FE538-2311-4065-976F-4BE9026260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Content Placeholder 3" descr="list smart graphic design">
            <a:extLst>
              <a:ext uri="{FF2B5EF4-FFF2-40B4-BE49-F238E27FC236}">
                <a16:creationId xmlns:a16="http://schemas.microsoft.com/office/drawing/2014/main" id="{598C553F-4143-4A91-9E18-950B2D919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238434"/>
              </p:ext>
            </p:extLst>
          </p:nvPr>
        </p:nvGraphicFramePr>
        <p:xfrm>
          <a:off x="609600" y="1828800"/>
          <a:ext cx="772668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DELIVERIES</a:t>
            </a:r>
          </a:p>
        </p:txBody>
      </p:sp>
      <p:graphicFrame>
        <p:nvGraphicFramePr>
          <p:cNvPr id="8" name="Content Placeholder 3" descr="list smart graphic design">
            <a:extLst>
              <a:ext uri="{FF2B5EF4-FFF2-40B4-BE49-F238E27FC236}">
                <a16:creationId xmlns:a16="http://schemas.microsoft.com/office/drawing/2014/main" id="{FB02D28B-B01D-4308-9682-E1335F472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3643775"/>
              </p:ext>
            </p:extLst>
          </p:nvPr>
        </p:nvGraphicFramePr>
        <p:xfrm>
          <a:off x="624840" y="1828800"/>
          <a:ext cx="7810500" cy="383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BE88C-2EFA-4A2B-9243-D1DBB29DD2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C6F3-E4EF-4838-98C2-5EB64FEBB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61</TotalTime>
  <Words>452</Words>
  <Application>Microsoft Office PowerPoint</Application>
  <PresentationFormat>On-screen Show (4:3)</PresentationFormat>
  <Paragraphs>85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Wingdings 2</vt:lpstr>
      <vt:lpstr>Verve</vt:lpstr>
      <vt:lpstr>Reporting Battery Modelling Progress</vt:lpstr>
      <vt:lpstr>STATUS SUMMARY</vt:lpstr>
      <vt:lpstr>PROGRESS</vt:lpstr>
      <vt:lpstr>Data Collection</vt:lpstr>
      <vt:lpstr>Parameter Estimation</vt:lpstr>
      <vt:lpstr>Modelling using estimated parameters in EMTP-RV</vt:lpstr>
      <vt:lpstr>Limitations</vt:lpstr>
      <vt:lpstr>ATTENTION AREAS</vt:lpstr>
      <vt:lpstr>DELIVERIES</vt:lpstr>
      <vt:lpstr>TECHNOLOGY</vt:lpstr>
      <vt:lpstr>GOALS FOR NEXT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Battery Modelling Progress</dc:title>
  <dc:creator>shankar.ramharack</dc:creator>
  <cp:lastModifiedBy>shankar.ramharack</cp:lastModifiedBy>
  <cp:revision>1</cp:revision>
  <dcterms:created xsi:type="dcterms:W3CDTF">2022-07-27T19:21:12Z</dcterms:created>
  <dcterms:modified xsi:type="dcterms:W3CDTF">2022-07-27T20:22:57Z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