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58294-03BB-4713-8DB4-9063B21B7D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D2524A-F7A5-4605-AB37-496E4F30F846}">
      <dgm:prSet/>
      <dgm:spPr/>
      <dgm:t>
        <a:bodyPr/>
        <a:lstStyle/>
        <a:p>
          <a:r>
            <a:rPr lang="en-US"/>
            <a:t>Selected Battery Model</a:t>
          </a:r>
        </a:p>
      </dgm:t>
    </dgm:pt>
    <dgm:pt modelId="{8F44E6AE-A756-4332-B68B-B3DA1346EB87}" type="parTrans" cxnId="{1C6769FC-0762-42C3-912D-827C74697F6E}">
      <dgm:prSet/>
      <dgm:spPr/>
      <dgm:t>
        <a:bodyPr/>
        <a:lstStyle/>
        <a:p>
          <a:endParaRPr lang="en-US"/>
        </a:p>
      </dgm:t>
    </dgm:pt>
    <dgm:pt modelId="{D5611B67-662B-4802-9407-6861983ED781}" type="sibTrans" cxnId="{1C6769FC-0762-42C3-912D-827C74697F6E}">
      <dgm:prSet/>
      <dgm:spPr/>
      <dgm:t>
        <a:bodyPr/>
        <a:lstStyle/>
        <a:p>
          <a:endParaRPr lang="en-US"/>
        </a:p>
      </dgm:t>
    </dgm:pt>
    <dgm:pt modelId="{5EB0A232-E732-4BE4-8E09-0EBB82A533A3}">
      <dgm:prSet/>
      <dgm:spPr/>
      <dgm:t>
        <a:bodyPr/>
        <a:lstStyle/>
        <a:p>
          <a:r>
            <a:rPr lang="en-US"/>
            <a:t>Required parameters to use Battery Model</a:t>
          </a:r>
        </a:p>
      </dgm:t>
    </dgm:pt>
    <dgm:pt modelId="{92DCED4F-2C02-498C-AFAF-51463F6D9C6C}" type="parTrans" cxnId="{87855D1E-59E3-4610-9F63-21EF2936AE83}">
      <dgm:prSet/>
      <dgm:spPr/>
      <dgm:t>
        <a:bodyPr/>
        <a:lstStyle/>
        <a:p>
          <a:endParaRPr lang="en-US"/>
        </a:p>
      </dgm:t>
    </dgm:pt>
    <dgm:pt modelId="{F287D358-E4D4-4D7E-833F-4526E875DC22}" type="sibTrans" cxnId="{87855D1E-59E3-4610-9F63-21EF2936AE83}">
      <dgm:prSet/>
      <dgm:spPr/>
      <dgm:t>
        <a:bodyPr/>
        <a:lstStyle/>
        <a:p>
          <a:endParaRPr lang="en-US"/>
        </a:p>
      </dgm:t>
    </dgm:pt>
    <dgm:pt modelId="{0ECB0B1F-ADFF-472E-A3E6-B89E9C2027BD}">
      <dgm:prSet/>
      <dgm:spPr/>
      <dgm:t>
        <a:bodyPr/>
        <a:lstStyle/>
        <a:p>
          <a:r>
            <a:rPr lang="en-US"/>
            <a:t>Use of locally available EV Data</a:t>
          </a:r>
        </a:p>
      </dgm:t>
    </dgm:pt>
    <dgm:pt modelId="{0901BE96-78C2-467B-ABC7-EF7A88608F4E}" type="parTrans" cxnId="{B7F9905C-FBCA-438E-8323-18B7E14D1BC5}">
      <dgm:prSet/>
      <dgm:spPr/>
      <dgm:t>
        <a:bodyPr/>
        <a:lstStyle/>
        <a:p>
          <a:endParaRPr lang="en-US"/>
        </a:p>
      </dgm:t>
    </dgm:pt>
    <dgm:pt modelId="{A841EDED-99D4-48D4-8DAB-BE5A17246B1B}" type="sibTrans" cxnId="{B7F9905C-FBCA-438E-8323-18B7E14D1BC5}">
      <dgm:prSet/>
      <dgm:spPr/>
      <dgm:t>
        <a:bodyPr/>
        <a:lstStyle/>
        <a:p>
          <a:endParaRPr lang="en-US"/>
        </a:p>
      </dgm:t>
    </dgm:pt>
    <dgm:pt modelId="{2FFF42BF-67CC-4F53-9AEF-79C364BFA7D8}">
      <dgm:prSet/>
      <dgm:spPr/>
      <dgm:t>
        <a:bodyPr/>
        <a:lstStyle/>
        <a:p>
          <a:r>
            <a:rPr lang="en-US"/>
            <a:t>Implementing Battery Model in EMTP-RV</a:t>
          </a:r>
        </a:p>
      </dgm:t>
    </dgm:pt>
    <dgm:pt modelId="{0F8F6CC3-EF9F-4DCA-ACDB-F97EDC5F8F37}" type="parTrans" cxnId="{D3B3D36D-12B8-48D4-B8D6-1C5B2A0B5FCD}">
      <dgm:prSet/>
      <dgm:spPr/>
      <dgm:t>
        <a:bodyPr/>
        <a:lstStyle/>
        <a:p>
          <a:endParaRPr lang="en-US"/>
        </a:p>
      </dgm:t>
    </dgm:pt>
    <dgm:pt modelId="{DE17F8EB-1D84-4997-AA5E-6A380B4BB94F}" type="sibTrans" cxnId="{D3B3D36D-12B8-48D4-B8D6-1C5B2A0B5FCD}">
      <dgm:prSet/>
      <dgm:spPr/>
      <dgm:t>
        <a:bodyPr/>
        <a:lstStyle/>
        <a:p>
          <a:endParaRPr lang="en-US"/>
        </a:p>
      </dgm:t>
    </dgm:pt>
    <dgm:pt modelId="{1C313123-755B-4ADB-8FB5-695B457621AA}">
      <dgm:prSet/>
      <dgm:spPr/>
      <dgm:t>
        <a:bodyPr/>
        <a:lstStyle/>
        <a:p>
          <a:r>
            <a:rPr lang="en-US"/>
            <a:t>Limitation and SOEs of current approach</a:t>
          </a:r>
        </a:p>
      </dgm:t>
    </dgm:pt>
    <dgm:pt modelId="{415175BA-C253-4982-B69D-A902CC7483FD}" type="parTrans" cxnId="{6C7D3E1E-60F7-4DAF-934B-F8BCE638A270}">
      <dgm:prSet/>
      <dgm:spPr/>
      <dgm:t>
        <a:bodyPr/>
        <a:lstStyle/>
        <a:p>
          <a:endParaRPr lang="en-US"/>
        </a:p>
      </dgm:t>
    </dgm:pt>
    <dgm:pt modelId="{39E8FA62-8968-4174-B758-9694079FF5F6}" type="sibTrans" cxnId="{6C7D3E1E-60F7-4DAF-934B-F8BCE638A270}">
      <dgm:prSet/>
      <dgm:spPr/>
      <dgm:t>
        <a:bodyPr/>
        <a:lstStyle/>
        <a:p>
          <a:endParaRPr lang="en-US"/>
        </a:p>
      </dgm:t>
    </dgm:pt>
    <dgm:pt modelId="{B80774D0-7673-46EB-A92C-D3FB117048A8}">
      <dgm:prSet/>
      <dgm:spPr/>
      <dgm:t>
        <a:bodyPr/>
        <a:lstStyle/>
        <a:p>
          <a:r>
            <a:rPr lang="en-US"/>
            <a:t>Projected Timeline</a:t>
          </a:r>
        </a:p>
      </dgm:t>
    </dgm:pt>
    <dgm:pt modelId="{A0C326B1-B64A-4BBA-906B-4B490A0A1381}" type="parTrans" cxnId="{546296E2-3A4D-4AE5-8F6A-1256AE3797C6}">
      <dgm:prSet/>
      <dgm:spPr/>
      <dgm:t>
        <a:bodyPr/>
        <a:lstStyle/>
        <a:p>
          <a:endParaRPr lang="en-US"/>
        </a:p>
      </dgm:t>
    </dgm:pt>
    <dgm:pt modelId="{895FD42D-8DE2-48EB-A0D8-C16443F3DCE1}" type="sibTrans" cxnId="{546296E2-3A4D-4AE5-8F6A-1256AE3797C6}">
      <dgm:prSet/>
      <dgm:spPr/>
      <dgm:t>
        <a:bodyPr/>
        <a:lstStyle/>
        <a:p>
          <a:endParaRPr lang="en-US"/>
        </a:p>
      </dgm:t>
    </dgm:pt>
    <dgm:pt modelId="{F9A61564-EAA3-4DB1-A5C9-5526DE0E82CC}">
      <dgm:prSet/>
      <dgm:spPr/>
      <dgm:t>
        <a:bodyPr/>
        <a:lstStyle/>
        <a:p>
          <a:r>
            <a:rPr lang="en-US"/>
            <a:t>Conclusion</a:t>
          </a:r>
        </a:p>
      </dgm:t>
    </dgm:pt>
    <dgm:pt modelId="{BA552CB3-1A8A-4429-B067-EF92457FA132}" type="parTrans" cxnId="{9F38895F-C65E-49FD-AA51-ACB5725CD300}">
      <dgm:prSet/>
      <dgm:spPr/>
      <dgm:t>
        <a:bodyPr/>
        <a:lstStyle/>
        <a:p>
          <a:endParaRPr lang="en-US"/>
        </a:p>
      </dgm:t>
    </dgm:pt>
    <dgm:pt modelId="{7F1F8C6F-0A90-455D-A536-C8058A7313DC}" type="sibTrans" cxnId="{9F38895F-C65E-49FD-AA51-ACB5725CD300}">
      <dgm:prSet/>
      <dgm:spPr/>
      <dgm:t>
        <a:bodyPr/>
        <a:lstStyle/>
        <a:p>
          <a:endParaRPr lang="en-US"/>
        </a:p>
      </dgm:t>
    </dgm:pt>
    <dgm:pt modelId="{F173FC81-B82B-4756-9C44-341A29D9F2C8}" type="pres">
      <dgm:prSet presAssocID="{1B858294-03BB-4713-8DB4-9063B21B7D55}" presName="root" presStyleCnt="0">
        <dgm:presLayoutVars>
          <dgm:dir/>
          <dgm:resizeHandles val="exact"/>
        </dgm:presLayoutVars>
      </dgm:prSet>
      <dgm:spPr/>
    </dgm:pt>
    <dgm:pt modelId="{022A4063-E195-404E-85C9-2181BFE468B6}" type="pres">
      <dgm:prSet presAssocID="{B8D2524A-F7A5-4605-AB37-496E4F30F846}" presName="compNode" presStyleCnt="0"/>
      <dgm:spPr/>
    </dgm:pt>
    <dgm:pt modelId="{2C2D1FF4-890F-4D45-B20E-3300A301E506}" type="pres">
      <dgm:prSet presAssocID="{B8D2524A-F7A5-4605-AB37-496E4F30F84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9DB77937-3A7A-40EB-9CC8-D05377552F75}" type="pres">
      <dgm:prSet presAssocID="{B8D2524A-F7A5-4605-AB37-496E4F30F846}" presName="spaceRect" presStyleCnt="0"/>
      <dgm:spPr/>
    </dgm:pt>
    <dgm:pt modelId="{3EA3C28F-8EBF-48A2-A35E-5A391F2BF0A8}" type="pres">
      <dgm:prSet presAssocID="{B8D2524A-F7A5-4605-AB37-496E4F30F846}" presName="textRect" presStyleLbl="revTx" presStyleIdx="0" presStyleCnt="7">
        <dgm:presLayoutVars>
          <dgm:chMax val="1"/>
          <dgm:chPref val="1"/>
        </dgm:presLayoutVars>
      </dgm:prSet>
      <dgm:spPr/>
    </dgm:pt>
    <dgm:pt modelId="{FAFED671-5CCB-423F-8B70-7E53F2AB282B}" type="pres">
      <dgm:prSet presAssocID="{D5611B67-662B-4802-9407-6861983ED781}" presName="sibTrans" presStyleCnt="0"/>
      <dgm:spPr/>
    </dgm:pt>
    <dgm:pt modelId="{1DF9666A-4340-4CC5-B8D5-99F1ECC219C9}" type="pres">
      <dgm:prSet presAssocID="{5EB0A232-E732-4BE4-8E09-0EBB82A533A3}" presName="compNode" presStyleCnt="0"/>
      <dgm:spPr/>
    </dgm:pt>
    <dgm:pt modelId="{16D69723-8B50-4E79-B413-F8569DEF6DBB}" type="pres">
      <dgm:prSet presAssocID="{5EB0A232-E732-4BE4-8E09-0EBB82A533A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ty Battery"/>
        </a:ext>
      </dgm:extLst>
    </dgm:pt>
    <dgm:pt modelId="{09988DE2-FC14-4CDA-B5DE-73F2A009B2F7}" type="pres">
      <dgm:prSet presAssocID="{5EB0A232-E732-4BE4-8E09-0EBB82A533A3}" presName="spaceRect" presStyleCnt="0"/>
      <dgm:spPr/>
    </dgm:pt>
    <dgm:pt modelId="{693C0B73-E3A0-44BA-8407-5A0661D5112B}" type="pres">
      <dgm:prSet presAssocID="{5EB0A232-E732-4BE4-8E09-0EBB82A533A3}" presName="textRect" presStyleLbl="revTx" presStyleIdx="1" presStyleCnt="7">
        <dgm:presLayoutVars>
          <dgm:chMax val="1"/>
          <dgm:chPref val="1"/>
        </dgm:presLayoutVars>
      </dgm:prSet>
      <dgm:spPr/>
    </dgm:pt>
    <dgm:pt modelId="{D1304039-C516-496F-A64A-C1DC1930204B}" type="pres">
      <dgm:prSet presAssocID="{F287D358-E4D4-4D7E-833F-4526E875DC22}" presName="sibTrans" presStyleCnt="0"/>
      <dgm:spPr/>
    </dgm:pt>
    <dgm:pt modelId="{0FEF5A74-62B6-43F9-A07E-27A883DD72FF}" type="pres">
      <dgm:prSet presAssocID="{0ECB0B1F-ADFF-472E-A3E6-B89E9C2027BD}" presName="compNode" presStyleCnt="0"/>
      <dgm:spPr/>
    </dgm:pt>
    <dgm:pt modelId="{CB33258D-AF36-4802-BD2B-3784A3EF1BB0}" type="pres">
      <dgm:prSet presAssocID="{0ECB0B1F-ADFF-472E-A3E6-B89E9C2027B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5F8C43C-C59D-4CBC-AB80-220E2B4810C0}" type="pres">
      <dgm:prSet presAssocID="{0ECB0B1F-ADFF-472E-A3E6-B89E9C2027BD}" presName="spaceRect" presStyleCnt="0"/>
      <dgm:spPr/>
    </dgm:pt>
    <dgm:pt modelId="{D0FA1AFB-3400-4C87-BE84-87ED7C60B1CC}" type="pres">
      <dgm:prSet presAssocID="{0ECB0B1F-ADFF-472E-A3E6-B89E9C2027BD}" presName="textRect" presStyleLbl="revTx" presStyleIdx="2" presStyleCnt="7">
        <dgm:presLayoutVars>
          <dgm:chMax val="1"/>
          <dgm:chPref val="1"/>
        </dgm:presLayoutVars>
      </dgm:prSet>
      <dgm:spPr/>
    </dgm:pt>
    <dgm:pt modelId="{62AD577D-A44F-4D5E-82F0-7025BB82F28A}" type="pres">
      <dgm:prSet presAssocID="{A841EDED-99D4-48D4-8DAB-BE5A17246B1B}" presName="sibTrans" presStyleCnt="0"/>
      <dgm:spPr/>
    </dgm:pt>
    <dgm:pt modelId="{26086C31-2149-480B-B283-E5CB7C2864D5}" type="pres">
      <dgm:prSet presAssocID="{2FFF42BF-67CC-4F53-9AEF-79C364BFA7D8}" presName="compNode" presStyleCnt="0"/>
      <dgm:spPr/>
    </dgm:pt>
    <dgm:pt modelId="{2EF3398C-FD22-4116-81DD-9BA09C1BA509}" type="pres">
      <dgm:prSet presAssocID="{2FFF42BF-67CC-4F53-9AEF-79C364BFA7D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B7F00546-89DC-41E6-AEC9-A5AEB0296ABE}" type="pres">
      <dgm:prSet presAssocID="{2FFF42BF-67CC-4F53-9AEF-79C364BFA7D8}" presName="spaceRect" presStyleCnt="0"/>
      <dgm:spPr/>
    </dgm:pt>
    <dgm:pt modelId="{F652FAD6-5586-45E5-8044-2CF9299BA48D}" type="pres">
      <dgm:prSet presAssocID="{2FFF42BF-67CC-4F53-9AEF-79C364BFA7D8}" presName="textRect" presStyleLbl="revTx" presStyleIdx="3" presStyleCnt="7">
        <dgm:presLayoutVars>
          <dgm:chMax val="1"/>
          <dgm:chPref val="1"/>
        </dgm:presLayoutVars>
      </dgm:prSet>
      <dgm:spPr/>
    </dgm:pt>
    <dgm:pt modelId="{7D730D49-2B85-4C12-94D6-CF24905E6BF4}" type="pres">
      <dgm:prSet presAssocID="{DE17F8EB-1D84-4997-AA5E-6A380B4BB94F}" presName="sibTrans" presStyleCnt="0"/>
      <dgm:spPr/>
    </dgm:pt>
    <dgm:pt modelId="{D5C008E9-5629-4437-B430-F7419C3A40ED}" type="pres">
      <dgm:prSet presAssocID="{1C313123-755B-4ADB-8FB5-695B457621AA}" presName="compNode" presStyleCnt="0"/>
      <dgm:spPr/>
    </dgm:pt>
    <dgm:pt modelId="{0056132E-2685-4CD8-BFAF-B5322AFD18CB}" type="pres">
      <dgm:prSet presAssocID="{1C313123-755B-4ADB-8FB5-695B457621A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900A7B7-4C76-42DD-B42E-380F47410139}" type="pres">
      <dgm:prSet presAssocID="{1C313123-755B-4ADB-8FB5-695B457621AA}" presName="spaceRect" presStyleCnt="0"/>
      <dgm:spPr/>
    </dgm:pt>
    <dgm:pt modelId="{6B13DB22-D697-4C18-B9C8-DCD86D793C9A}" type="pres">
      <dgm:prSet presAssocID="{1C313123-755B-4ADB-8FB5-695B457621AA}" presName="textRect" presStyleLbl="revTx" presStyleIdx="4" presStyleCnt="7">
        <dgm:presLayoutVars>
          <dgm:chMax val="1"/>
          <dgm:chPref val="1"/>
        </dgm:presLayoutVars>
      </dgm:prSet>
      <dgm:spPr/>
    </dgm:pt>
    <dgm:pt modelId="{97700205-D0D5-4161-8900-E02F1220A346}" type="pres">
      <dgm:prSet presAssocID="{39E8FA62-8968-4174-B758-9694079FF5F6}" presName="sibTrans" presStyleCnt="0"/>
      <dgm:spPr/>
    </dgm:pt>
    <dgm:pt modelId="{1AF9BBCC-E399-40B2-A032-AB241260FA26}" type="pres">
      <dgm:prSet presAssocID="{B80774D0-7673-46EB-A92C-D3FB117048A8}" presName="compNode" presStyleCnt="0"/>
      <dgm:spPr/>
    </dgm:pt>
    <dgm:pt modelId="{1264DDFF-E792-4013-8918-3B87747BF9C5}" type="pres">
      <dgm:prSet presAssocID="{B80774D0-7673-46EB-A92C-D3FB117048A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1925B6-C2FE-4538-8DD2-B6B1F1D2A55E}" type="pres">
      <dgm:prSet presAssocID="{B80774D0-7673-46EB-A92C-D3FB117048A8}" presName="spaceRect" presStyleCnt="0"/>
      <dgm:spPr/>
    </dgm:pt>
    <dgm:pt modelId="{7FA46A55-8A02-4E40-AB8D-F2D7BD302633}" type="pres">
      <dgm:prSet presAssocID="{B80774D0-7673-46EB-A92C-D3FB117048A8}" presName="textRect" presStyleLbl="revTx" presStyleIdx="5" presStyleCnt="7">
        <dgm:presLayoutVars>
          <dgm:chMax val="1"/>
          <dgm:chPref val="1"/>
        </dgm:presLayoutVars>
      </dgm:prSet>
      <dgm:spPr/>
    </dgm:pt>
    <dgm:pt modelId="{E75DE486-C0FB-4CFD-B1C4-3FAE8CC66B78}" type="pres">
      <dgm:prSet presAssocID="{895FD42D-8DE2-48EB-A0D8-C16443F3DCE1}" presName="sibTrans" presStyleCnt="0"/>
      <dgm:spPr/>
    </dgm:pt>
    <dgm:pt modelId="{61DD1D6A-0EC8-446F-B008-F58BFE981A7C}" type="pres">
      <dgm:prSet presAssocID="{F9A61564-EAA3-4DB1-A5C9-5526DE0E82CC}" presName="compNode" presStyleCnt="0"/>
      <dgm:spPr/>
    </dgm:pt>
    <dgm:pt modelId="{1E7F994E-4A09-42F8-B263-813CE4D22767}" type="pres">
      <dgm:prSet presAssocID="{F9A61564-EAA3-4DB1-A5C9-5526DE0E82C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F59ACEA-D23B-4886-8F26-E75E4E5D9C81}" type="pres">
      <dgm:prSet presAssocID="{F9A61564-EAA3-4DB1-A5C9-5526DE0E82CC}" presName="spaceRect" presStyleCnt="0"/>
      <dgm:spPr/>
    </dgm:pt>
    <dgm:pt modelId="{26AE18A6-4493-4E05-8003-5681397B6D49}" type="pres">
      <dgm:prSet presAssocID="{F9A61564-EAA3-4DB1-A5C9-5526DE0E82C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6747403-89A0-4308-ABE7-78D512340650}" type="presOf" srcId="{1C313123-755B-4ADB-8FB5-695B457621AA}" destId="{6B13DB22-D697-4C18-B9C8-DCD86D793C9A}" srcOrd="0" destOrd="0" presId="urn:microsoft.com/office/officeart/2018/2/layout/IconLabelList"/>
    <dgm:cxn modelId="{6C7D3E1E-60F7-4DAF-934B-F8BCE638A270}" srcId="{1B858294-03BB-4713-8DB4-9063B21B7D55}" destId="{1C313123-755B-4ADB-8FB5-695B457621AA}" srcOrd="4" destOrd="0" parTransId="{415175BA-C253-4982-B69D-A902CC7483FD}" sibTransId="{39E8FA62-8968-4174-B758-9694079FF5F6}"/>
    <dgm:cxn modelId="{87855D1E-59E3-4610-9F63-21EF2936AE83}" srcId="{1B858294-03BB-4713-8DB4-9063B21B7D55}" destId="{5EB0A232-E732-4BE4-8E09-0EBB82A533A3}" srcOrd="1" destOrd="0" parTransId="{92DCED4F-2C02-498C-AFAF-51463F6D9C6C}" sibTransId="{F287D358-E4D4-4D7E-833F-4526E875DC22}"/>
    <dgm:cxn modelId="{2383EC28-D2F5-4C23-A20C-243A13FE2FEC}" type="presOf" srcId="{F9A61564-EAA3-4DB1-A5C9-5526DE0E82CC}" destId="{26AE18A6-4493-4E05-8003-5681397B6D49}" srcOrd="0" destOrd="0" presId="urn:microsoft.com/office/officeart/2018/2/layout/IconLabelList"/>
    <dgm:cxn modelId="{B7F9905C-FBCA-438E-8323-18B7E14D1BC5}" srcId="{1B858294-03BB-4713-8DB4-9063B21B7D55}" destId="{0ECB0B1F-ADFF-472E-A3E6-B89E9C2027BD}" srcOrd="2" destOrd="0" parTransId="{0901BE96-78C2-467B-ABC7-EF7A88608F4E}" sibTransId="{A841EDED-99D4-48D4-8DAB-BE5A17246B1B}"/>
    <dgm:cxn modelId="{3B49E75D-A0A8-4B8C-A1B7-785989573367}" type="presOf" srcId="{B80774D0-7673-46EB-A92C-D3FB117048A8}" destId="{7FA46A55-8A02-4E40-AB8D-F2D7BD302633}" srcOrd="0" destOrd="0" presId="urn:microsoft.com/office/officeart/2018/2/layout/IconLabelList"/>
    <dgm:cxn modelId="{9F38895F-C65E-49FD-AA51-ACB5725CD300}" srcId="{1B858294-03BB-4713-8DB4-9063B21B7D55}" destId="{F9A61564-EAA3-4DB1-A5C9-5526DE0E82CC}" srcOrd="6" destOrd="0" parTransId="{BA552CB3-1A8A-4429-B067-EF92457FA132}" sibTransId="{7F1F8C6F-0A90-455D-A536-C8058A7313DC}"/>
    <dgm:cxn modelId="{D3B3D36D-12B8-48D4-B8D6-1C5B2A0B5FCD}" srcId="{1B858294-03BB-4713-8DB4-9063B21B7D55}" destId="{2FFF42BF-67CC-4F53-9AEF-79C364BFA7D8}" srcOrd="3" destOrd="0" parTransId="{0F8F6CC3-EF9F-4DCA-ACDB-F97EDC5F8F37}" sibTransId="{DE17F8EB-1D84-4997-AA5E-6A380B4BB94F}"/>
    <dgm:cxn modelId="{0E9DBFCE-B42C-4B9E-80B1-7AE3A91D33A9}" type="presOf" srcId="{0ECB0B1F-ADFF-472E-A3E6-B89E9C2027BD}" destId="{D0FA1AFB-3400-4C87-BE84-87ED7C60B1CC}" srcOrd="0" destOrd="0" presId="urn:microsoft.com/office/officeart/2018/2/layout/IconLabelList"/>
    <dgm:cxn modelId="{139533D0-BFEA-49BA-9B2F-B60C90493BD9}" type="presOf" srcId="{B8D2524A-F7A5-4605-AB37-496E4F30F846}" destId="{3EA3C28F-8EBF-48A2-A35E-5A391F2BF0A8}" srcOrd="0" destOrd="0" presId="urn:microsoft.com/office/officeart/2018/2/layout/IconLabelList"/>
    <dgm:cxn modelId="{D5D8A1DF-DFEB-47F7-B529-A153313CEC2B}" type="presOf" srcId="{2FFF42BF-67CC-4F53-9AEF-79C364BFA7D8}" destId="{F652FAD6-5586-45E5-8044-2CF9299BA48D}" srcOrd="0" destOrd="0" presId="urn:microsoft.com/office/officeart/2018/2/layout/IconLabelList"/>
    <dgm:cxn modelId="{546296E2-3A4D-4AE5-8F6A-1256AE3797C6}" srcId="{1B858294-03BB-4713-8DB4-9063B21B7D55}" destId="{B80774D0-7673-46EB-A92C-D3FB117048A8}" srcOrd="5" destOrd="0" parTransId="{A0C326B1-B64A-4BBA-906B-4B490A0A1381}" sibTransId="{895FD42D-8DE2-48EB-A0D8-C16443F3DCE1}"/>
    <dgm:cxn modelId="{C3CFE9EA-9178-4287-9E88-74A6E77128CB}" type="presOf" srcId="{5EB0A232-E732-4BE4-8E09-0EBB82A533A3}" destId="{693C0B73-E3A0-44BA-8407-5A0661D5112B}" srcOrd="0" destOrd="0" presId="urn:microsoft.com/office/officeart/2018/2/layout/IconLabelList"/>
    <dgm:cxn modelId="{A1C9E3EF-1365-4EC9-A727-C6353D71D6FC}" type="presOf" srcId="{1B858294-03BB-4713-8DB4-9063B21B7D55}" destId="{F173FC81-B82B-4756-9C44-341A29D9F2C8}" srcOrd="0" destOrd="0" presId="urn:microsoft.com/office/officeart/2018/2/layout/IconLabelList"/>
    <dgm:cxn modelId="{1C6769FC-0762-42C3-912D-827C74697F6E}" srcId="{1B858294-03BB-4713-8DB4-9063B21B7D55}" destId="{B8D2524A-F7A5-4605-AB37-496E4F30F846}" srcOrd="0" destOrd="0" parTransId="{8F44E6AE-A756-4332-B68B-B3DA1346EB87}" sibTransId="{D5611B67-662B-4802-9407-6861983ED781}"/>
    <dgm:cxn modelId="{CC7A0F3D-917F-4155-A157-919A5AA68F1B}" type="presParOf" srcId="{F173FC81-B82B-4756-9C44-341A29D9F2C8}" destId="{022A4063-E195-404E-85C9-2181BFE468B6}" srcOrd="0" destOrd="0" presId="urn:microsoft.com/office/officeart/2018/2/layout/IconLabelList"/>
    <dgm:cxn modelId="{B14E7CE2-456A-43E7-B38A-6AB46123D16B}" type="presParOf" srcId="{022A4063-E195-404E-85C9-2181BFE468B6}" destId="{2C2D1FF4-890F-4D45-B20E-3300A301E506}" srcOrd="0" destOrd="0" presId="urn:microsoft.com/office/officeart/2018/2/layout/IconLabelList"/>
    <dgm:cxn modelId="{B70C7977-9AA0-4DBC-B6EE-E172447B0662}" type="presParOf" srcId="{022A4063-E195-404E-85C9-2181BFE468B6}" destId="{9DB77937-3A7A-40EB-9CC8-D05377552F75}" srcOrd="1" destOrd="0" presId="urn:microsoft.com/office/officeart/2018/2/layout/IconLabelList"/>
    <dgm:cxn modelId="{EBA7DD8C-4D5A-4ED8-80B1-A5212518E3E3}" type="presParOf" srcId="{022A4063-E195-404E-85C9-2181BFE468B6}" destId="{3EA3C28F-8EBF-48A2-A35E-5A391F2BF0A8}" srcOrd="2" destOrd="0" presId="urn:microsoft.com/office/officeart/2018/2/layout/IconLabelList"/>
    <dgm:cxn modelId="{51D76992-18A3-463D-8EA3-91C845BB8050}" type="presParOf" srcId="{F173FC81-B82B-4756-9C44-341A29D9F2C8}" destId="{FAFED671-5CCB-423F-8B70-7E53F2AB282B}" srcOrd="1" destOrd="0" presId="urn:microsoft.com/office/officeart/2018/2/layout/IconLabelList"/>
    <dgm:cxn modelId="{3E652762-C717-4B23-A10B-186DFAAD3350}" type="presParOf" srcId="{F173FC81-B82B-4756-9C44-341A29D9F2C8}" destId="{1DF9666A-4340-4CC5-B8D5-99F1ECC219C9}" srcOrd="2" destOrd="0" presId="urn:microsoft.com/office/officeart/2018/2/layout/IconLabelList"/>
    <dgm:cxn modelId="{BFA3E0CE-B919-4618-B9C9-BAED585CE659}" type="presParOf" srcId="{1DF9666A-4340-4CC5-B8D5-99F1ECC219C9}" destId="{16D69723-8B50-4E79-B413-F8569DEF6DBB}" srcOrd="0" destOrd="0" presId="urn:microsoft.com/office/officeart/2018/2/layout/IconLabelList"/>
    <dgm:cxn modelId="{F819C64C-2500-4DE8-A31A-C4FF6A9ACFD3}" type="presParOf" srcId="{1DF9666A-4340-4CC5-B8D5-99F1ECC219C9}" destId="{09988DE2-FC14-4CDA-B5DE-73F2A009B2F7}" srcOrd="1" destOrd="0" presId="urn:microsoft.com/office/officeart/2018/2/layout/IconLabelList"/>
    <dgm:cxn modelId="{ABEBFA91-871E-4DAD-B01B-1969BF1381C6}" type="presParOf" srcId="{1DF9666A-4340-4CC5-B8D5-99F1ECC219C9}" destId="{693C0B73-E3A0-44BA-8407-5A0661D5112B}" srcOrd="2" destOrd="0" presId="urn:microsoft.com/office/officeart/2018/2/layout/IconLabelList"/>
    <dgm:cxn modelId="{2FB66415-5FA0-4928-8FAC-A596EF9E109D}" type="presParOf" srcId="{F173FC81-B82B-4756-9C44-341A29D9F2C8}" destId="{D1304039-C516-496F-A64A-C1DC1930204B}" srcOrd="3" destOrd="0" presId="urn:microsoft.com/office/officeart/2018/2/layout/IconLabelList"/>
    <dgm:cxn modelId="{527F53C1-1112-4376-9F3D-00BC6DC9C1C7}" type="presParOf" srcId="{F173FC81-B82B-4756-9C44-341A29D9F2C8}" destId="{0FEF5A74-62B6-43F9-A07E-27A883DD72FF}" srcOrd="4" destOrd="0" presId="urn:microsoft.com/office/officeart/2018/2/layout/IconLabelList"/>
    <dgm:cxn modelId="{C77D944B-B613-4744-8A4A-A84034275DE3}" type="presParOf" srcId="{0FEF5A74-62B6-43F9-A07E-27A883DD72FF}" destId="{CB33258D-AF36-4802-BD2B-3784A3EF1BB0}" srcOrd="0" destOrd="0" presId="urn:microsoft.com/office/officeart/2018/2/layout/IconLabelList"/>
    <dgm:cxn modelId="{42705354-7A16-470C-9C3B-E709CF5A7197}" type="presParOf" srcId="{0FEF5A74-62B6-43F9-A07E-27A883DD72FF}" destId="{05F8C43C-C59D-4CBC-AB80-220E2B4810C0}" srcOrd="1" destOrd="0" presId="urn:microsoft.com/office/officeart/2018/2/layout/IconLabelList"/>
    <dgm:cxn modelId="{67FF951D-5EAD-472A-915A-AA70757AF410}" type="presParOf" srcId="{0FEF5A74-62B6-43F9-A07E-27A883DD72FF}" destId="{D0FA1AFB-3400-4C87-BE84-87ED7C60B1CC}" srcOrd="2" destOrd="0" presId="urn:microsoft.com/office/officeart/2018/2/layout/IconLabelList"/>
    <dgm:cxn modelId="{7928FC77-7326-48E7-9340-46DE7AB6564D}" type="presParOf" srcId="{F173FC81-B82B-4756-9C44-341A29D9F2C8}" destId="{62AD577D-A44F-4D5E-82F0-7025BB82F28A}" srcOrd="5" destOrd="0" presId="urn:microsoft.com/office/officeart/2018/2/layout/IconLabelList"/>
    <dgm:cxn modelId="{431558A9-5AE2-4562-A0CD-F36F3166BA68}" type="presParOf" srcId="{F173FC81-B82B-4756-9C44-341A29D9F2C8}" destId="{26086C31-2149-480B-B283-E5CB7C2864D5}" srcOrd="6" destOrd="0" presId="urn:microsoft.com/office/officeart/2018/2/layout/IconLabelList"/>
    <dgm:cxn modelId="{A7F8A769-1EED-48B5-9545-2F6C85E1E0C5}" type="presParOf" srcId="{26086C31-2149-480B-B283-E5CB7C2864D5}" destId="{2EF3398C-FD22-4116-81DD-9BA09C1BA509}" srcOrd="0" destOrd="0" presId="urn:microsoft.com/office/officeart/2018/2/layout/IconLabelList"/>
    <dgm:cxn modelId="{14644546-6ECA-444A-9795-4F19A938B933}" type="presParOf" srcId="{26086C31-2149-480B-B283-E5CB7C2864D5}" destId="{B7F00546-89DC-41E6-AEC9-A5AEB0296ABE}" srcOrd="1" destOrd="0" presId="urn:microsoft.com/office/officeart/2018/2/layout/IconLabelList"/>
    <dgm:cxn modelId="{10E6426C-1A25-4B0D-9E80-A6F1627CF78A}" type="presParOf" srcId="{26086C31-2149-480B-B283-E5CB7C2864D5}" destId="{F652FAD6-5586-45E5-8044-2CF9299BA48D}" srcOrd="2" destOrd="0" presId="urn:microsoft.com/office/officeart/2018/2/layout/IconLabelList"/>
    <dgm:cxn modelId="{A53BCCB9-06E2-4407-B0C7-BC43F5C760A5}" type="presParOf" srcId="{F173FC81-B82B-4756-9C44-341A29D9F2C8}" destId="{7D730D49-2B85-4C12-94D6-CF24905E6BF4}" srcOrd="7" destOrd="0" presId="urn:microsoft.com/office/officeart/2018/2/layout/IconLabelList"/>
    <dgm:cxn modelId="{3D1259F5-1A8C-424C-B821-4BF49971415D}" type="presParOf" srcId="{F173FC81-B82B-4756-9C44-341A29D9F2C8}" destId="{D5C008E9-5629-4437-B430-F7419C3A40ED}" srcOrd="8" destOrd="0" presId="urn:microsoft.com/office/officeart/2018/2/layout/IconLabelList"/>
    <dgm:cxn modelId="{FA63B1B0-2884-41C8-8004-92EB55BB859E}" type="presParOf" srcId="{D5C008E9-5629-4437-B430-F7419C3A40ED}" destId="{0056132E-2685-4CD8-BFAF-B5322AFD18CB}" srcOrd="0" destOrd="0" presId="urn:microsoft.com/office/officeart/2018/2/layout/IconLabelList"/>
    <dgm:cxn modelId="{BAE5050F-FEA2-4B6C-B9F2-D06A15A98B30}" type="presParOf" srcId="{D5C008E9-5629-4437-B430-F7419C3A40ED}" destId="{F900A7B7-4C76-42DD-B42E-380F47410139}" srcOrd="1" destOrd="0" presId="urn:microsoft.com/office/officeart/2018/2/layout/IconLabelList"/>
    <dgm:cxn modelId="{279B1CA6-3D53-40B7-90E9-392E670822EC}" type="presParOf" srcId="{D5C008E9-5629-4437-B430-F7419C3A40ED}" destId="{6B13DB22-D697-4C18-B9C8-DCD86D793C9A}" srcOrd="2" destOrd="0" presId="urn:microsoft.com/office/officeart/2018/2/layout/IconLabelList"/>
    <dgm:cxn modelId="{B8ACB9F0-C062-4229-B857-5DEB8D920DA9}" type="presParOf" srcId="{F173FC81-B82B-4756-9C44-341A29D9F2C8}" destId="{97700205-D0D5-4161-8900-E02F1220A346}" srcOrd="9" destOrd="0" presId="urn:microsoft.com/office/officeart/2018/2/layout/IconLabelList"/>
    <dgm:cxn modelId="{0FA38354-AB32-4064-B04C-C4FD5F7AB7DA}" type="presParOf" srcId="{F173FC81-B82B-4756-9C44-341A29D9F2C8}" destId="{1AF9BBCC-E399-40B2-A032-AB241260FA26}" srcOrd="10" destOrd="0" presId="urn:microsoft.com/office/officeart/2018/2/layout/IconLabelList"/>
    <dgm:cxn modelId="{B45B0263-7A83-419D-9847-B9E207B37868}" type="presParOf" srcId="{1AF9BBCC-E399-40B2-A032-AB241260FA26}" destId="{1264DDFF-E792-4013-8918-3B87747BF9C5}" srcOrd="0" destOrd="0" presId="urn:microsoft.com/office/officeart/2018/2/layout/IconLabelList"/>
    <dgm:cxn modelId="{3EF40FF1-442A-4F19-A4AF-D5025A9DD40A}" type="presParOf" srcId="{1AF9BBCC-E399-40B2-A032-AB241260FA26}" destId="{AD1925B6-C2FE-4538-8DD2-B6B1F1D2A55E}" srcOrd="1" destOrd="0" presId="urn:microsoft.com/office/officeart/2018/2/layout/IconLabelList"/>
    <dgm:cxn modelId="{0F68148C-6F34-4042-9BA7-5EB911F4EA93}" type="presParOf" srcId="{1AF9BBCC-E399-40B2-A032-AB241260FA26}" destId="{7FA46A55-8A02-4E40-AB8D-F2D7BD302633}" srcOrd="2" destOrd="0" presId="urn:microsoft.com/office/officeart/2018/2/layout/IconLabelList"/>
    <dgm:cxn modelId="{FA00CF01-3B52-4BF5-B774-DF130A3C778C}" type="presParOf" srcId="{F173FC81-B82B-4756-9C44-341A29D9F2C8}" destId="{E75DE486-C0FB-4CFD-B1C4-3FAE8CC66B78}" srcOrd="11" destOrd="0" presId="urn:microsoft.com/office/officeart/2018/2/layout/IconLabelList"/>
    <dgm:cxn modelId="{5A5E2B53-E6FF-4AD2-AA8A-AAACB162F49E}" type="presParOf" srcId="{F173FC81-B82B-4756-9C44-341A29D9F2C8}" destId="{61DD1D6A-0EC8-446F-B008-F58BFE981A7C}" srcOrd="12" destOrd="0" presId="urn:microsoft.com/office/officeart/2018/2/layout/IconLabelList"/>
    <dgm:cxn modelId="{ADDA2488-C860-4225-8252-87EFF1097272}" type="presParOf" srcId="{61DD1D6A-0EC8-446F-B008-F58BFE981A7C}" destId="{1E7F994E-4A09-42F8-B263-813CE4D22767}" srcOrd="0" destOrd="0" presId="urn:microsoft.com/office/officeart/2018/2/layout/IconLabelList"/>
    <dgm:cxn modelId="{98EFAA19-A83A-410F-97A6-AF990549F71D}" type="presParOf" srcId="{61DD1D6A-0EC8-446F-B008-F58BFE981A7C}" destId="{FF59ACEA-D23B-4886-8F26-E75E4E5D9C81}" srcOrd="1" destOrd="0" presId="urn:microsoft.com/office/officeart/2018/2/layout/IconLabelList"/>
    <dgm:cxn modelId="{BBDE2C3D-962D-4BFC-B922-A9656289613C}" type="presParOf" srcId="{61DD1D6A-0EC8-446F-B008-F58BFE981A7C}" destId="{26AE18A6-4493-4E05-8003-5681397B6D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09B57-6F5A-43C5-89AE-3BF4166566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A30499-9515-4482-AFEA-EF7CCB1DEDDE}">
      <dgm:prSet/>
      <dgm:spPr/>
      <dgm:t>
        <a:bodyPr/>
        <a:lstStyle/>
        <a:p>
          <a:r>
            <a:rPr lang="en-US"/>
            <a:t>Battery model is dependent on current and time</a:t>
          </a:r>
        </a:p>
      </dgm:t>
    </dgm:pt>
    <dgm:pt modelId="{08308B96-AC4F-4EA2-8B2C-A4D99D619095}" type="parTrans" cxnId="{2BC43B74-F09A-44CC-AF96-1D70F84E8DBB}">
      <dgm:prSet/>
      <dgm:spPr/>
      <dgm:t>
        <a:bodyPr/>
        <a:lstStyle/>
        <a:p>
          <a:endParaRPr lang="en-US"/>
        </a:p>
      </dgm:t>
    </dgm:pt>
    <dgm:pt modelId="{22268191-D0CC-4ED7-85AC-E90F06B996FC}" type="sibTrans" cxnId="{2BC43B74-F09A-44CC-AF96-1D70F84E8DBB}">
      <dgm:prSet/>
      <dgm:spPr/>
      <dgm:t>
        <a:bodyPr/>
        <a:lstStyle/>
        <a:p>
          <a:endParaRPr lang="en-US"/>
        </a:p>
      </dgm:t>
    </dgm:pt>
    <dgm:pt modelId="{9B9127BA-1769-42DD-A278-4099381A9EFE}">
      <dgm:prSet/>
      <dgm:spPr/>
      <dgm:t>
        <a:bodyPr/>
        <a:lstStyle/>
        <a:p>
          <a:r>
            <a:rPr lang="en-US"/>
            <a:t>Data is available to implement model in EMTP-RV</a:t>
          </a:r>
        </a:p>
      </dgm:t>
    </dgm:pt>
    <dgm:pt modelId="{EF2EF5E8-9A41-4743-A929-1D961BA439FB}" type="parTrans" cxnId="{E02E2B36-3042-4FE3-B69D-1452008F40CF}">
      <dgm:prSet/>
      <dgm:spPr/>
      <dgm:t>
        <a:bodyPr/>
        <a:lstStyle/>
        <a:p>
          <a:endParaRPr lang="en-US"/>
        </a:p>
      </dgm:t>
    </dgm:pt>
    <dgm:pt modelId="{52BFFECA-08DD-4B22-8FE9-6C4E8CE399BA}" type="sibTrans" cxnId="{E02E2B36-3042-4FE3-B69D-1452008F40CF}">
      <dgm:prSet/>
      <dgm:spPr/>
      <dgm:t>
        <a:bodyPr/>
        <a:lstStyle/>
        <a:p>
          <a:endParaRPr lang="en-US"/>
        </a:p>
      </dgm:t>
    </dgm:pt>
    <dgm:pt modelId="{1DE2E27F-1296-4285-8E1F-57A20FC5CB7B}">
      <dgm:prSet/>
      <dgm:spPr/>
      <dgm:t>
        <a:bodyPr/>
        <a:lstStyle/>
        <a:p>
          <a:r>
            <a:rPr lang="en-US"/>
            <a:t>Validation of model is available using local data</a:t>
          </a:r>
        </a:p>
      </dgm:t>
    </dgm:pt>
    <dgm:pt modelId="{98C61A8A-4CD5-4215-981E-42D6F74C79CF}" type="parTrans" cxnId="{B6127F57-56F4-4473-9381-D033469070B6}">
      <dgm:prSet/>
      <dgm:spPr/>
      <dgm:t>
        <a:bodyPr/>
        <a:lstStyle/>
        <a:p>
          <a:endParaRPr lang="en-US"/>
        </a:p>
      </dgm:t>
    </dgm:pt>
    <dgm:pt modelId="{4F55BFE7-E704-47A1-9D33-8BC9AF22AAB1}" type="sibTrans" cxnId="{B6127F57-56F4-4473-9381-D033469070B6}">
      <dgm:prSet/>
      <dgm:spPr/>
      <dgm:t>
        <a:bodyPr/>
        <a:lstStyle/>
        <a:p>
          <a:endParaRPr lang="en-US"/>
        </a:p>
      </dgm:t>
    </dgm:pt>
    <dgm:pt modelId="{E60EC4B8-E228-403F-9A27-3FDB961ADB0D}" type="pres">
      <dgm:prSet presAssocID="{34B09B57-6F5A-43C5-89AE-3BF41665668E}" presName="root" presStyleCnt="0">
        <dgm:presLayoutVars>
          <dgm:dir/>
          <dgm:resizeHandles val="exact"/>
        </dgm:presLayoutVars>
      </dgm:prSet>
      <dgm:spPr/>
    </dgm:pt>
    <dgm:pt modelId="{AA1A986B-BEDC-4929-9B5D-4A01561B047A}" type="pres">
      <dgm:prSet presAssocID="{AAA30499-9515-4482-AFEA-EF7CCB1DEDDE}" presName="compNode" presStyleCnt="0"/>
      <dgm:spPr/>
    </dgm:pt>
    <dgm:pt modelId="{DAC51AC8-615B-4C68-89F0-A8F2C0994E40}" type="pres">
      <dgm:prSet presAssocID="{AAA30499-9515-4482-AFEA-EF7CCB1DED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DDBE9ECE-3D8E-4613-8C42-6B42049E1305}" type="pres">
      <dgm:prSet presAssocID="{AAA30499-9515-4482-AFEA-EF7CCB1DEDDE}" presName="spaceRect" presStyleCnt="0"/>
      <dgm:spPr/>
    </dgm:pt>
    <dgm:pt modelId="{579147AE-2DD7-48FA-B331-4E14B9511FC2}" type="pres">
      <dgm:prSet presAssocID="{AAA30499-9515-4482-AFEA-EF7CCB1DEDDE}" presName="textRect" presStyleLbl="revTx" presStyleIdx="0" presStyleCnt="3">
        <dgm:presLayoutVars>
          <dgm:chMax val="1"/>
          <dgm:chPref val="1"/>
        </dgm:presLayoutVars>
      </dgm:prSet>
      <dgm:spPr/>
    </dgm:pt>
    <dgm:pt modelId="{70047DF8-9B92-408E-861E-206451FB7D62}" type="pres">
      <dgm:prSet presAssocID="{22268191-D0CC-4ED7-85AC-E90F06B996FC}" presName="sibTrans" presStyleCnt="0"/>
      <dgm:spPr/>
    </dgm:pt>
    <dgm:pt modelId="{EB6D2241-1348-4797-8470-97DE17D3747C}" type="pres">
      <dgm:prSet presAssocID="{9B9127BA-1769-42DD-A278-4099381A9EFE}" presName="compNode" presStyleCnt="0"/>
      <dgm:spPr/>
    </dgm:pt>
    <dgm:pt modelId="{548EC023-3674-4453-A408-028F6DC07C61}" type="pres">
      <dgm:prSet presAssocID="{9B9127BA-1769-42DD-A278-4099381A9E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34ED372-956C-4F4E-9685-21FD6C4B27CE}" type="pres">
      <dgm:prSet presAssocID="{9B9127BA-1769-42DD-A278-4099381A9EFE}" presName="spaceRect" presStyleCnt="0"/>
      <dgm:spPr/>
    </dgm:pt>
    <dgm:pt modelId="{2C78FFAD-B370-494E-848E-EBAB262B80AF}" type="pres">
      <dgm:prSet presAssocID="{9B9127BA-1769-42DD-A278-4099381A9EFE}" presName="textRect" presStyleLbl="revTx" presStyleIdx="1" presStyleCnt="3">
        <dgm:presLayoutVars>
          <dgm:chMax val="1"/>
          <dgm:chPref val="1"/>
        </dgm:presLayoutVars>
      </dgm:prSet>
      <dgm:spPr/>
    </dgm:pt>
    <dgm:pt modelId="{1CDD709C-A3E0-4366-8B97-621F9837A361}" type="pres">
      <dgm:prSet presAssocID="{52BFFECA-08DD-4B22-8FE9-6C4E8CE399BA}" presName="sibTrans" presStyleCnt="0"/>
      <dgm:spPr/>
    </dgm:pt>
    <dgm:pt modelId="{059CEEC4-014D-44D2-9E8C-CF88793A305C}" type="pres">
      <dgm:prSet presAssocID="{1DE2E27F-1296-4285-8E1F-57A20FC5CB7B}" presName="compNode" presStyleCnt="0"/>
      <dgm:spPr/>
    </dgm:pt>
    <dgm:pt modelId="{1E7079C1-A9A0-4C62-9ADE-813CFC4F3385}" type="pres">
      <dgm:prSet presAssocID="{1DE2E27F-1296-4285-8E1F-57A20FC5CB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F5FBA1-03DA-4A21-8CAA-2A4625417C04}" type="pres">
      <dgm:prSet presAssocID="{1DE2E27F-1296-4285-8E1F-57A20FC5CB7B}" presName="spaceRect" presStyleCnt="0"/>
      <dgm:spPr/>
    </dgm:pt>
    <dgm:pt modelId="{22716418-0F91-47AA-AE5A-39A764AFBE2A}" type="pres">
      <dgm:prSet presAssocID="{1DE2E27F-1296-4285-8E1F-57A20FC5CB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64120F-6D7A-4AED-8B97-E0F8A2CB7400}" type="presOf" srcId="{34B09B57-6F5A-43C5-89AE-3BF41665668E}" destId="{E60EC4B8-E228-403F-9A27-3FDB961ADB0D}" srcOrd="0" destOrd="0" presId="urn:microsoft.com/office/officeart/2018/2/layout/IconLabelList"/>
    <dgm:cxn modelId="{71DB0125-1952-49DD-9CD3-0204C70AB5BF}" type="presOf" srcId="{9B9127BA-1769-42DD-A278-4099381A9EFE}" destId="{2C78FFAD-B370-494E-848E-EBAB262B80AF}" srcOrd="0" destOrd="0" presId="urn:microsoft.com/office/officeart/2018/2/layout/IconLabelList"/>
    <dgm:cxn modelId="{3EFFD630-534C-4214-BE8E-822ABE56FA54}" type="presOf" srcId="{AAA30499-9515-4482-AFEA-EF7CCB1DEDDE}" destId="{579147AE-2DD7-48FA-B331-4E14B9511FC2}" srcOrd="0" destOrd="0" presId="urn:microsoft.com/office/officeart/2018/2/layout/IconLabelList"/>
    <dgm:cxn modelId="{E02E2B36-3042-4FE3-B69D-1452008F40CF}" srcId="{34B09B57-6F5A-43C5-89AE-3BF41665668E}" destId="{9B9127BA-1769-42DD-A278-4099381A9EFE}" srcOrd="1" destOrd="0" parTransId="{EF2EF5E8-9A41-4743-A929-1D961BA439FB}" sibTransId="{52BFFECA-08DD-4B22-8FE9-6C4E8CE399BA}"/>
    <dgm:cxn modelId="{2BC43B74-F09A-44CC-AF96-1D70F84E8DBB}" srcId="{34B09B57-6F5A-43C5-89AE-3BF41665668E}" destId="{AAA30499-9515-4482-AFEA-EF7CCB1DEDDE}" srcOrd="0" destOrd="0" parTransId="{08308B96-AC4F-4EA2-8B2C-A4D99D619095}" sibTransId="{22268191-D0CC-4ED7-85AC-E90F06B996FC}"/>
    <dgm:cxn modelId="{B6127F57-56F4-4473-9381-D033469070B6}" srcId="{34B09B57-6F5A-43C5-89AE-3BF41665668E}" destId="{1DE2E27F-1296-4285-8E1F-57A20FC5CB7B}" srcOrd="2" destOrd="0" parTransId="{98C61A8A-4CD5-4215-981E-42D6F74C79CF}" sibTransId="{4F55BFE7-E704-47A1-9D33-8BC9AF22AAB1}"/>
    <dgm:cxn modelId="{F79FA8AD-4073-4B4B-AA5B-364E89057FB6}" type="presOf" srcId="{1DE2E27F-1296-4285-8E1F-57A20FC5CB7B}" destId="{22716418-0F91-47AA-AE5A-39A764AFBE2A}" srcOrd="0" destOrd="0" presId="urn:microsoft.com/office/officeart/2018/2/layout/IconLabelList"/>
    <dgm:cxn modelId="{71DD37BD-BC94-48D1-97DB-6A433B909195}" type="presParOf" srcId="{E60EC4B8-E228-403F-9A27-3FDB961ADB0D}" destId="{AA1A986B-BEDC-4929-9B5D-4A01561B047A}" srcOrd="0" destOrd="0" presId="urn:microsoft.com/office/officeart/2018/2/layout/IconLabelList"/>
    <dgm:cxn modelId="{2E0C5A25-90D5-4C46-8907-C5F99E17C072}" type="presParOf" srcId="{AA1A986B-BEDC-4929-9B5D-4A01561B047A}" destId="{DAC51AC8-615B-4C68-89F0-A8F2C0994E40}" srcOrd="0" destOrd="0" presId="urn:microsoft.com/office/officeart/2018/2/layout/IconLabelList"/>
    <dgm:cxn modelId="{09DAC260-961F-4122-9180-3C0C672CB2FB}" type="presParOf" srcId="{AA1A986B-BEDC-4929-9B5D-4A01561B047A}" destId="{DDBE9ECE-3D8E-4613-8C42-6B42049E1305}" srcOrd="1" destOrd="0" presId="urn:microsoft.com/office/officeart/2018/2/layout/IconLabelList"/>
    <dgm:cxn modelId="{FE56F11A-4740-4DAC-8CC6-29E358388F49}" type="presParOf" srcId="{AA1A986B-BEDC-4929-9B5D-4A01561B047A}" destId="{579147AE-2DD7-48FA-B331-4E14B9511FC2}" srcOrd="2" destOrd="0" presId="urn:microsoft.com/office/officeart/2018/2/layout/IconLabelList"/>
    <dgm:cxn modelId="{CAA2CD7F-D53F-45CA-8E4E-D79C1B580829}" type="presParOf" srcId="{E60EC4B8-E228-403F-9A27-3FDB961ADB0D}" destId="{70047DF8-9B92-408E-861E-206451FB7D62}" srcOrd="1" destOrd="0" presId="urn:microsoft.com/office/officeart/2018/2/layout/IconLabelList"/>
    <dgm:cxn modelId="{6798CCAE-EA18-44DF-9E39-677B3235676B}" type="presParOf" srcId="{E60EC4B8-E228-403F-9A27-3FDB961ADB0D}" destId="{EB6D2241-1348-4797-8470-97DE17D3747C}" srcOrd="2" destOrd="0" presId="urn:microsoft.com/office/officeart/2018/2/layout/IconLabelList"/>
    <dgm:cxn modelId="{FBB53D0C-8712-46CA-8F06-BCC1B2EBA39E}" type="presParOf" srcId="{EB6D2241-1348-4797-8470-97DE17D3747C}" destId="{548EC023-3674-4453-A408-028F6DC07C61}" srcOrd="0" destOrd="0" presId="urn:microsoft.com/office/officeart/2018/2/layout/IconLabelList"/>
    <dgm:cxn modelId="{E4B2FD59-FC0D-42A1-B7F3-4F43FCD1BA7B}" type="presParOf" srcId="{EB6D2241-1348-4797-8470-97DE17D3747C}" destId="{B34ED372-956C-4F4E-9685-21FD6C4B27CE}" srcOrd="1" destOrd="0" presId="urn:microsoft.com/office/officeart/2018/2/layout/IconLabelList"/>
    <dgm:cxn modelId="{77BE77B8-E807-4E42-9241-9095ACA571E4}" type="presParOf" srcId="{EB6D2241-1348-4797-8470-97DE17D3747C}" destId="{2C78FFAD-B370-494E-848E-EBAB262B80AF}" srcOrd="2" destOrd="0" presId="urn:microsoft.com/office/officeart/2018/2/layout/IconLabelList"/>
    <dgm:cxn modelId="{42FA0217-ECA9-4969-B311-473469A7164A}" type="presParOf" srcId="{E60EC4B8-E228-403F-9A27-3FDB961ADB0D}" destId="{1CDD709C-A3E0-4366-8B97-621F9837A361}" srcOrd="3" destOrd="0" presId="urn:microsoft.com/office/officeart/2018/2/layout/IconLabelList"/>
    <dgm:cxn modelId="{5BD4A160-0227-4EB4-8A38-4D76A92D47B1}" type="presParOf" srcId="{E60EC4B8-E228-403F-9A27-3FDB961ADB0D}" destId="{059CEEC4-014D-44D2-9E8C-CF88793A305C}" srcOrd="4" destOrd="0" presId="urn:microsoft.com/office/officeart/2018/2/layout/IconLabelList"/>
    <dgm:cxn modelId="{7538151D-E9B9-4CBA-8890-DDD6AF3E720A}" type="presParOf" srcId="{059CEEC4-014D-44D2-9E8C-CF88793A305C}" destId="{1E7079C1-A9A0-4C62-9ADE-813CFC4F3385}" srcOrd="0" destOrd="0" presId="urn:microsoft.com/office/officeart/2018/2/layout/IconLabelList"/>
    <dgm:cxn modelId="{2890B62C-12F2-4090-94B8-563A9B33E52B}" type="presParOf" srcId="{059CEEC4-014D-44D2-9E8C-CF88793A305C}" destId="{EEF5FBA1-03DA-4A21-8CAA-2A4625417C04}" srcOrd="1" destOrd="0" presId="urn:microsoft.com/office/officeart/2018/2/layout/IconLabelList"/>
    <dgm:cxn modelId="{378D6149-2336-49FB-8C8C-36136374306A}" type="presParOf" srcId="{059CEEC4-014D-44D2-9E8C-CF88793A305C}" destId="{22716418-0F91-47AA-AE5A-39A764AFBE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D1FF4-890F-4D45-B20E-3300A301E506}">
      <dsp:nvSpPr>
        <dsp:cNvPr id="0" name=""/>
        <dsp:cNvSpPr/>
      </dsp:nvSpPr>
      <dsp:spPr>
        <a:xfrm>
          <a:off x="383504" y="1064600"/>
          <a:ext cx="623320" cy="623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C28F-8EBF-48A2-A35E-5A391F2BF0A8}">
      <dsp:nvSpPr>
        <dsp:cNvPr id="0" name=""/>
        <dsp:cNvSpPr/>
      </dsp:nvSpPr>
      <dsp:spPr>
        <a:xfrm>
          <a:off x="2586" y="18989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Selected Battery Model</a:t>
          </a:r>
        </a:p>
      </dsp:txBody>
      <dsp:txXfrm>
        <a:off x="2586" y="1898979"/>
        <a:ext cx="1385156" cy="554062"/>
      </dsp:txXfrm>
    </dsp:sp>
    <dsp:sp modelId="{16D69723-8B50-4E79-B413-F8569DEF6DBB}">
      <dsp:nvSpPr>
        <dsp:cNvPr id="0" name=""/>
        <dsp:cNvSpPr/>
      </dsp:nvSpPr>
      <dsp:spPr>
        <a:xfrm>
          <a:off x="2011062" y="1064600"/>
          <a:ext cx="623320" cy="623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C0B73-E3A0-44BA-8407-5A0661D5112B}">
      <dsp:nvSpPr>
        <dsp:cNvPr id="0" name=""/>
        <dsp:cNvSpPr/>
      </dsp:nvSpPr>
      <dsp:spPr>
        <a:xfrm>
          <a:off x="1630144" y="18989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Required parameters to use Battery Model</a:t>
          </a:r>
        </a:p>
      </dsp:txBody>
      <dsp:txXfrm>
        <a:off x="1630144" y="1898979"/>
        <a:ext cx="1385156" cy="554062"/>
      </dsp:txXfrm>
    </dsp:sp>
    <dsp:sp modelId="{CB33258D-AF36-4802-BD2B-3784A3EF1BB0}">
      <dsp:nvSpPr>
        <dsp:cNvPr id="0" name=""/>
        <dsp:cNvSpPr/>
      </dsp:nvSpPr>
      <dsp:spPr>
        <a:xfrm>
          <a:off x="3638621" y="1064600"/>
          <a:ext cx="623320" cy="623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A1AFB-3400-4C87-BE84-87ED7C60B1CC}">
      <dsp:nvSpPr>
        <dsp:cNvPr id="0" name=""/>
        <dsp:cNvSpPr/>
      </dsp:nvSpPr>
      <dsp:spPr>
        <a:xfrm>
          <a:off x="3257703" y="18989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of locally available EV Data</a:t>
          </a:r>
        </a:p>
      </dsp:txBody>
      <dsp:txXfrm>
        <a:off x="3257703" y="1898979"/>
        <a:ext cx="1385156" cy="554062"/>
      </dsp:txXfrm>
    </dsp:sp>
    <dsp:sp modelId="{2EF3398C-FD22-4116-81DD-9BA09C1BA509}">
      <dsp:nvSpPr>
        <dsp:cNvPr id="0" name=""/>
        <dsp:cNvSpPr/>
      </dsp:nvSpPr>
      <dsp:spPr>
        <a:xfrm>
          <a:off x="5266179" y="1064600"/>
          <a:ext cx="623320" cy="623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2FAD6-5586-45E5-8044-2CF9299BA48D}">
      <dsp:nvSpPr>
        <dsp:cNvPr id="0" name=""/>
        <dsp:cNvSpPr/>
      </dsp:nvSpPr>
      <dsp:spPr>
        <a:xfrm>
          <a:off x="4885261" y="18989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Implementing Battery Model in EMTP-RV</a:t>
          </a:r>
        </a:p>
      </dsp:txBody>
      <dsp:txXfrm>
        <a:off x="4885261" y="1898979"/>
        <a:ext cx="1385156" cy="554062"/>
      </dsp:txXfrm>
    </dsp:sp>
    <dsp:sp modelId="{0056132E-2685-4CD8-BFAF-B5322AFD18CB}">
      <dsp:nvSpPr>
        <dsp:cNvPr id="0" name=""/>
        <dsp:cNvSpPr/>
      </dsp:nvSpPr>
      <dsp:spPr>
        <a:xfrm>
          <a:off x="6893738" y="1064600"/>
          <a:ext cx="623320" cy="6233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3DB22-D697-4C18-B9C8-DCD86D793C9A}">
      <dsp:nvSpPr>
        <dsp:cNvPr id="0" name=""/>
        <dsp:cNvSpPr/>
      </dsp:nvSpPr>
      <dsp:spPr>
        <a:xfrm>
          <a:off x="6512820" y="18989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Limitation and SOEs of current approach</a:t>
          </a:r>
        </a:p>
      </dsp:txBody>
      <dsp:txXfrm>
        <a:off x="6512820" y="1898979"/>
        <a:ext cx="1385156" cy="554062"/>
      </dsp:txXfrm>
    </dsp:sp>
    <dsp:sp modelId="{1264DDFF-E792-4013-8918-3B87747BF9C5}">
      <dsp:nvSpPr>
        <dsp:cNvPr id="0" name=""/>
        <dsp:cNvSpPr/>
      </dsp:nvSpPr>
      <dsp:spPr>
        <a:xfrm>
          <a:off x="8521297" y="1064600"/>
          <a:ext cx="623320" cy="6233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46A55-8A02-4E40-AB8D-F2D7BD302633}">
      <dsp:nvSpPr>
        <dsp:cNvPr id="0" name=""/>
        <dsp:cNvSpPr/>
      </dsp:nvSpPr>
      <dsp:spPr>
        <a:xfrm>
          <a:off x="8140379" y="18989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Projected Timeline</a:t>
          </a:r>
        </a:p>
      </dsp:txBody>
      <dsp:txXfrm>
        <a:off x="8140379" y="1898979"/>
        <a:ext cx="1385156" cy="554062"/>
      </dsp:txXfrm>
    </dsp:sp>
    <dsp:sp modelId="{1E7F994E-4A09-42F8-B263-813CE4D22767}">
      <dsp:nvSpPr>
        <dsp:cNvPr id="0" name=""/>
        <dsp:cNvSpPr/>
      </dsp:nvSpPr>
      <dsp:spPr>
        <a:xfrm>
          <a:off x="10148855" y="1064600"/>
          <a:ext cx="623320" cy="6233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E18A6-4493-4E05-8003-5681397B6D49}">
      <dsp:nvSpPr>
        <dsp:cNvPr id="0" name=""/>
        <dsp:cNvSpPr/>
      </dsp:nvSpPr>
      <dsp:spPr>
        <a:xfrm>
          <a:off x="9767937" y="18989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9767937" y="1898979"/>
        <a:ext cx="1385156" cy="55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1AC8-615B-4C68-89F0-A8F2C0994E40}">
      <dsp:nvSpPr>
        <dsp:cNvPr id="0" name=""/>
        <dsp:cNvSpPr/>
      </dsp:nvSpPr>
      <dsp:spPr>
        <a:xfrm>
          <a:off x="1011285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147AE-2DD7-48FA-B331-4E14B9511FC2}">
      <dsp:nvSpPr>
        <dsp:cNvPr id="0" name=""/>
        <dsp:cNvSpPr/>
      </dsp:nvSpPr>
      <dsp:spPr>
        <a:xfrm>
          <a:off x="114283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Battery model is dependent on current and time</a:t>
          </a:r>
        </a:p>
      </dsp:txBody>
      <dsp:txXfrm>
        <a:off x="114283" y="2325858"/>
        <a:ext cx="3261824" cy="720000"/>
      </dsp:txXfrm>
    </dsp:sp>
    <dsp:sp modelId="{548EC023-3674-4453-A408-028F6DC07C61}">
      <dsp:nvSpPr>
        <dsp:cNvPr id="0" name=""/>
        <dsp:cNvSpPr/>
      </dsp:nvSpPr>
      <dsp:spPr>
        <a:xfrm>
          <a:off x="4843929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8FFAD-B370-494E-848E-EBAB262B80AF}">
      <dsp:nvSpPr>
        <dsp:cNvPr id="0" name=""/>
        <dsp:cNvSpPr/>
      </dsp:nvSpPr>
      <dsp:spPr>
        <a:xfrm>
          <a:off x="3946927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is available to implement model in EMTP-RV</a:t>
          </a:r>
        </a:p>
      </dsp:txBody>
      <dsp:txXfrm>
        <a:off x="3946927" y="2325858"/>
        <a:ext cx="3261824" cy="720000"/>
      </dsp:txXfrm>
    </dsp:sp>
    <dsp:sp modelId="{1E7079C1-A9A0-4C62-9ADE-813CFC4F3385}">
      <dsp:nvSpPr>
        <dsp:cNvPr id="0" name=""/>
        <dsp:cNvSpPr/>
      </dsp:nvSpPr>
      <dsp:spPr>
        <a:xfrm>
          <a:off x="8676573" y="471783"/>
          <a:ext cx="1467821" cy="1467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16418-0F91-47AA-AE5A-39A764AFBE2A}">
      <dsp:nvSpPr>
        <dsp:cNvPr id="0" name=""/>
        <dsp:cNvSpPr/>
      </dsp:nvSpPr>
      <dsp:spPr>
        <a:xfrm>
          <a:off x="7779571" y="2325858"/>
          <a:ext cx="3261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Validation of model is available using local data</a:t>
          </a:r>
        </a:p>
      </dsp:txBody>
      <dsp:txXfrm>
        <a:off x="7779571" y="2325858"/>
        <a:ext cx="326182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0C50-D772-4F53-ACDE-D10745F42CC4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B600-1D0F-4D0F-BBA3-BFB5D777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3CB-FA17-48E7-8E35-F44518FACCAA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F2C2-9F39-4712-BD55-08AC60FF7877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0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140B-08BB-4BDF-BC04-FAFE4DA74431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1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B35A-2B26-4C33-B16A-23388CCBC84B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F45D-EC27-423C-B5B6-CCD57721E753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6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AB65-CCCD-470C-949D-4F8CAE92380F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432C6480-3C9E-4609-9997-24D8C73280FD}" type="datetime1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6260-2219-4EC3-B488-A95CE3CD247B}" type="datetime1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1FC6-4AA7-4018-BB0D-68DE93BF1706}" type="datetime1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4441-CCFD-473C-965C-7AB468E41027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EA81-9EFB-45D0-9DB8-4CC396CE215F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089285-5E88-438C-BC0A-6BFC339BCB99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3" r:id="rId6"/>
    <p:sldLayoutId id="2147483879" r:id="rId7"/>
    <p:sldLayoutId id="2147483880" r:id="rId8"/>
    <p:sldLayoutId id="2147483881" r:id="rId9"/>
    <p:sldLayoutId id="2147483882" r:id="rId10"/>
    <p:sldLayoutId id="214748388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6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6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erson working on a car&#10;&#10;Description automatically generated with low confidence">
            <a:extLst>
              <a:ext uri="{FF2B5EF4-FFF2-40B4-BE49-F238E27FC236}">
                <a16:creationId xmlns:a16="http://schemas.microsoft.com/office/drawing/2014/main" id="{19682DEA-E729-EF93-A187-7BBFAB171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 b="488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5090A-238C-EDAB-398F-20B0B16F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Towards the Implementation of an Accurate HEV Battery Model in EMTP-RV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604E4-C9A2-7370-3CB9-B868221A9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Shankar Ramharack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Date: 17.07.2022</a:t>
            </a:r>
          </a:p>
        </p:txBody>
      </p:sp>
      <p:sp>
        <p:nvSpPr>
          <p:cNvPr id="85" name="Rectangle 7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93F6A-98D4-07D7-C87C-8118A26D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B0849-5C58-12A6-81CD-982C4432A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313627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56A8-4476-00C8-8ADA-87CCF89F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CF1E0-81FA-728F-452B-7A207177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Selected Battery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D92BBEE-5F69-1784-BE71-898EBE75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068" y="657369"/>
            <a:ext cx="4926152" cy="2647807"/>
          </a:xfrm>
          <a:prstGeom prst="rect">
            <a:avLst/>
          </a:prstGeom>
        </p:spPr>
      </p:pic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E9A6EC86-3A6B-8E8E-C404-D2C0F3470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4098503"/>
            <a:ext cx="5011957" cy="166647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636E03-6971-AE48-164B-EC723E11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641" y="4062128"/>
            <a:ext cx="3248478" cy="695422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41F70F-D4CC-21B4-3A84-46A29D54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9747B-61D5-EF69-51B6-2FBF6EA3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Required Parameters to use Battery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8BD87-0602-A2F0-F730-9D1901CF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4753676"/>
            <a:ext cx="6144231" cy="14746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D5B2-082F-0DFC-DBAA-A6EA36D0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equivalent circuit is dependent on the SOC as observed by the BMS.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SOC is analytically related to the current vs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charge rating of the battery is fixed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Essentially the entire model depends on determining the SOC from the current vs time data. Hence the main requirement is the current vs time characteristic curve for the battery.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CE93-D8D5-B16A-0E42-7FA8A0BC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A691-1EC1-C266-D640-D130C6AD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locally available HEV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8FECA-4986-2ED2-6606-3D3BD7F9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Mr. Clarence </a:t>
            </a:r>
            <a:r>
              <a:rPr lang="en-US" dirty="0" err="1"/>
              <a:t>Ramai</a:t>
            </a:r>
            <a:r>
              <a:rPr lang="en-US" dirty="0"/>
              <a:t> has developed a device capable of collecting data from Hyundai </a:t>
            </a:r>
            <a:r>
              <a:rPr lang="en-US" dirty="0" err="1"/>
              <a:t>Ioniqs</a:t>
            </a:r>
            <a:r>
              <a:rPr lang="en-US" dirty="0"/>
              <a:t> which can be used to collect SOC, SOH, Cumulative current, battery voltage,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characteristic current vs time vs SOC can be obtained from Dr. Bahadoorsingh’s </a:t>
            </a:r>
            <a:r>
              <a:rPr lang="en-US" dirty="0" err="1"/>
              <a:t>Ioniq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SOC model can be validated against the collected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C2060-BBFC-FD39-A21B-5EF12FF7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7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1546-7B14-394B-1B55-20B2E4F3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Battery Model in EMTP-RV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6D5C-10D7-892D-5DEF-B0E2ECE4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equations describing the RLC components can be used to make the values dependent on SOC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SOC can be implemented as a reference to a current and time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current vs time graph can be obtained by fitting a polynomial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Battery model can be distilled into a standalone block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A36C-1CED-6ED9-44BF-47F0694D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2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DB58-C0D7-F2A9-6157-9F3E1982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SOE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9E4D-46D5-07D5-0DAC-1896A34A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Newer batteries may not follow the clean equations used to relate the equivalent circuit to SOC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Voc</a:t>
            </a:r>
            <a:r>
              <a:rPr lang="en-US" dirty="0"/>
              <a:t> vs SOC as a blackbox may be easier and more accurate to implement rather than trying to estimate RLC parameters of an equivalent 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current approach will utilize data from a used Hyundai </a:t>
            </a:r>
            <a:r>
              <a:rPr lang="en-US" dirty="0" err="1"/>
              <a:t>Ioniq</a:t>
            </a:r>
            <a:r>
              <a:rPr lang="en-US" dirty="0"/>
              <a:t> which may paint a biased picture of battery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collected data may have missing data points limiting the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0475-F654-3275-28B1-E8EF244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CED3C-1DE9-AF54-EDA2-8E2EB036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Projected Timeline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E8F82-B78B-1B00-84E6-4019D2468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97906"/>
              </p:ext>
            </p:extLst>
          </p:nvPr>
        </p:nvGraphicFramePr>
        <p:xfrm>
          <a:off x="517869" y="1372181"/>
          <a:ext cx="4114795" cy="395816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60523">
                  <a:extLst>
                    <a:ext uri="{9D8B030D-6E8A-4147-A177-3AD203B41FA5}">
                      <a16:colId xmlns:a16="http://schemas.microsoft.com/office/drawing/2014/main" val="3434598268"/>
                    </a:ext>
                  </a:extLst>
                </a:gridCol>
                <a:gridCol w="2454272">
                  <a:extLst>
                    <a:ext uri="{9D8B030D-6E8A-4147-A177-3AD203B41FA5}">
                      <a16:colId xmlns:a16="http://schemas.microsoft.com/office/drawing/2014/main" val="453175884"/>
                    </a:ext>
                  </a:extLst>
                </a:gridCol>
              </a:tblGrid>
              <a:tr h="605366"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Period</a:t>
                      </a:r>
                    </a:p>
                  </a:txBody>
                  <a:tcPr marL="88900" marR="127000" marT="25400" marB="1905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</a:txBody>
                  <a:tcPr marL="88900" marR="127000" marT="25400" marB="1905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595100"/>
                  </a:ext>
                </a:extLst>
              </a:tr>
              <a:tr h="77469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17.07 – 22.07</a:t>
                      </a:r>
                    </a:p>
                  </a:txBody>
                  <a:tcPr marL="88900" marR="127000" marT="25400" marB="19050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Research implementing approach in EMTP-RV</a:t>
                      </a:r>
                    </a:p>
                  </a:txBody>
                  <a:tcPr marL="88900" marR="127000" marT="25400" marB="190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230033"/>
                  </a:ext>
                </a:extLst>
              </a:tr>
              <a:tr h="102869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23.07-24.07</a:t>
                      </a:r>
                    </a:p>
                  </a:txBody>
                  <a:tcPr marL="88900" marR="127000" marT="25400" marB="19050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Collect charging data from Dr. Bahadoorsingh’s </a:t>
                      </a:r>
                      <a:r>
                        <a:rPr lang="en-US" sz="1700" cap="none" spc="0" err="1">
                          <a:solidFill>
                            <a:schemeClr val="tx1"/>
                          </a:solidFill>
                        </a:rPr>
                        <a:t>Ioniq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8900" marR="127000" marT="25400" marB="190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95391"/>
                  </a:ext>
                </a:extLst>
              </a:tr>
              <a:tr h="77469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25.07 – 31.07</a:t>
                      </a:r>
                    </a:p>
                  </a:txBody>
                  <a:tcPr marL="88900" marR="127000" marT="25400" marB="19050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Implement approach in EMTP-RV</a:t>
                      </a:r>
                    </a:p>
                  </a:txBody>
                  <a:tcPr marL="88900" marR="127000" marT="25400" marB="190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978653"/>
                  </a:ext>
                </a:extLst>
              </a:tr>
              <a:tr h="77469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01.08 – 07.08</a:t>
                      </a:r>
                    </a:p>
                  </a:txBody>
                  <a:tcPr marL="88900" marR="127000" marT="25400" marB="19050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Brainstorm charger implementation</a:t>
                      </a:r>
                    </a:p>
                  </a:txBody>
                  <a:tcPr marL="88900" marR="127000" marT="25400" marB="190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01F9C-1926-5705-7852-FD34EA17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9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2A099-5F9B-E977-8C6F-F54ABC9F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0970538-BEF5-640B-396D-B6301113F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78125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A99F0-4722-187F-9EA2-27D8C0EC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0403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Bierstadt</vt:lpstr>
      <vt:lpstr>Calibri</vt:lpstr>
      <vt:lpstr>GestaltVTI</vt:lpstr>
      <vt:lpstr>Towards the Implementation of an Accurate HEV Battery Model in EMTP-RV </vt:lpstr>
      <vt:lpstr>Contents</vt:lpstr>
      <vt:lpstr> Selected Battery Model</vt:lpstr>
      <vt:lpstr>Required Parameters to use Battery Model</vt:lpstr>
      <vt:lpstr>Use of locally available HEV Data</vt:lpstr>
      <vt:lpstr>Implementing Battery Model in EMTP-RV</vt:lpstr>
      <vt:lpstr>Limitations and SOE of Approach</vt:lpstr>
      <vt:lpstr>Projected Timeline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the Implementation of an Accurate HEV Battery Model in EMTP-RV </dc:title>
  <dc:creator>shankar.ramharack</dc:creator>
  <cp:lastModifiedBy>shankar.ramharack</cp:lastModifiedBy>
  <cp:revision>1</cp:revision>
  <dcterms:created xsi:type="dcterms:W3CDTF">2022-07-17T10:43:48Z</dcterms:created>
  <dcterms:modified xsi:type="dcterms:W3CDTF">2022-07-17T11:44:03Z</dcterms:modified>
</cp:coreProperties>
</file>