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70" r:id="rId6"/>
    <p:sldId id="271" r:id="rId7"/>
    <p:sldId id="272" r:id="rId8"/>
    <p:sldId id="260" r:id="rId9"/>
    <p:sldId id="266" r:id="rId10"/>
    <p:sldId id="267" r:id="rId11"/>
    <p:sldId id="261" r:id="rId12"/>
    <p:sldId id="268" r:id="rId13"/>
    <p:sldId id="269" r:id="rId14"/>
    <p:sldId id="273" r:id="rId15"/>
    <p:sldId id="262" r:id="rId16"/>
    <p:sldId id="263" r:id="rId17"/>
    <p:sldId id="265"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Lato" panose="020F0502020204030203" pitchFamily="34" charset="0"/>
      <p:regular r:id="rId24"/>
      <p:bold r:id="rId25"/>
      <p:italic r:id="rId26"/>
      <p:boldItalic r:id="rId27"/>
    </p:embeddedFont>
    <p:embeddedFont>
      <p:font typeface="Playfair Display" pitchFamily="2" charset="77"/>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46221D-B703-F647-BFC4-8F3D8C592411}" v="49" dt="2021-12-15T13:43:21.8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p:cViewPr>
        <p:scale>
          <a:sx n="110" d="100"/>
          <a:sy n="110" d="100"/>
        </p:scale>
        <p:origin x="1680" y="9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kranti, Anuhya" userId="2d4af200-531e-4cc5-97d5-5ad5927d360c" providerId="ADAL" clId="{501FFACF-F88D-DC44-9205-693D569688BD}"/>
    <pc:docChg chg="modSld modMainMaster">
      <pc:chgData name="Sankranti, Anuhya" userId="2d4af200-531e-4cc5-97d5-5ad5927d360c" providerId="ADAL" clId="{501FFACF-F88D-DC44-9205-693D569688BD}" dt="2021-11-23T04:43:39.943" v="45"/>
      <pc:docMkLst>
        <pc:docMk/>
      </pc:docMkLst>
      <pc:sldChg chg="modTransition">
        <pc:chgData name="Sankranti, Anuhya" userId="2d4af200-531e-4cc5-97d5-5ad5927d360c" providerId="ADAL" clId="{501FFACF-F88D-DC44-9205-693D569688BD}" dt="2021-11-23T04:43:39.943" v="45"/>
        <pc:sldMkLst>
          <pc:docMk/>
          <pc:sldMk cId="0" sldId="256"/>
        </pc:sldMkLst>
      </pc:sldChg>
      <pc:sldChg chg="modTransition">
        <pc:chgData name="Sankranti, Anuhya" userId="2d4af200-531e-4cc5-97d5-5ad5927d360c" providerId="ADAL" clId="{501FFACF-F88D-DC44-9205-693D569688BD}" dt="2021-11-23T04:43:39.943" v="45"/>
        <pc:sldMkLst>
          <pc:docMk/>
          <pc:sldMk cId="0" sldId="257"/>
        </pc:sldMkLst>
      </pc:sldChg>
      <pc:sldChg chg="modTransition">
        <pc:chgData name="Sankranti, Anuhya" userId="2d4af200-531e-4cc5-97d5-5ad5927d360c" providerId="ADAL" clId="{501FFACF-F88D-DC44-9205-693D569688BD}" dt="2021-11-23T04:43:39.943" v="45"/>
        <pc:sldMkLst>
          <pc:docMk/>
          <pc:sldMk cId="0" sldId="258"/>
        </pc:sldMkLst>
      </pc:sldChg>
      <pc:sldChg chg="modTransition">
        <pc:chgData name="Sankranti, Anuhya" userId="2d4af200-531e-4cc5-97d5-5ad5927d360c" providerId="ADAL" clId="{501FFACF-F88D-DC44-9205-693D569688BD}" dt="2021-11-23T04:43:39.943" v="45"/>
        <pc:sldMkLst>
          <pc:docMk/>
          <pc:sldMk cId="0" sldId="259"/>
        </pc:sldMkLst>
      </pc:sldChg>
      <pc:sldChg chg="modTransition">
        <pc:chgData name="Sankranti, Anuhya" userId="2d4af200-531e-4cc5-97d5-5ad5927d360c" providerId="ADAL" clId="{501FFACF-F88D-DC44-9205-693D569688BD}" dt="2021-11-23T04:43:39.943" v="45"/>
        <pc:sldMkLst>
          <pc:docMk/>
          <pc:sldMk cId="0" sldId="260"/>
        </pc:sldMkLst>
      </pc:sldChg>
      <pc:sldChg chg="modTransition">
        <pc:chgData name="Sankranti, Anuhya" userId="2d4af200-531e-4cc5-97d5-5ad5927d360c" providerId="ADAL" clId="{501FFACF-F88D-DC44-9205-693D569688BD}" dt="2021-11-23T04:43:39.943" v="45"/>
        <pc:sldMkLst>
          <pc:docMk/>
          <pc:sldMk cId="0" sldId="261"/>
        </pc:sldMkLst>
      </pc:sldChg>
      <pc:sldChg chg="modTransition">
        <pc:chgData name="Sankranti, Anuhya" userId="2d4af200-531e-4cc5-97d5-5ad5927d360c" providerId="ADAL" clId="{501FFACF-F88D-DC44-9205-693D569688BD}" dt="2021-11-23T04:43:39.943" v="45"/>
        <pc:sldMkLst>
          <pc:docMk/>
          <pc:sldMk cId="0" sldId="262"/>
        </pc:sldMkLst>
      </pc:sldChg>
      <pc:sldChg chg="modTransition">
        <pc:chgData name="Sankranti, Anuhya" userId="2d4af200-531e-4cc5-97d5-5ad5927d360c" providerId="ADAL" clId="{501FFACF-F88D-DC44-9205-693D569688BD}" dt="2021-11-23T04:43:39.943" v="45"/>
        <pc:sldMkLst>
          <pc:docMk/>
          <pc:sldMk cId="0" sldId="263"/>
        </pc:sldMkLst>
      </pc:sldChg>
      <pc:sldChg chg="modTransition">
        <pc:chgData name="Sankranti, Anuhya" userId="2d4af200-531e-4cc5-97d5-5ad5927d360c" providerId="ADAL" clId="{501FFACF-F88D-DC44-9205-693D569688BD}" dt="2021-11-23T04:43:39.943" v="45"/>
        <pc:sldMkLst>
          <pc:docMk/>
          <pc:sldMk cId="0" sldId="264"/>
        </pc:sldMkLst>
      </pc:sldChg>
      <pc:sldChg chg="modTransition">
        <pc:chgData name="Sankranti, Anuhya" userId="2d4af200-531e-4cc5-97d5-5ad5927d360c" providerId="ADAL" clId="{501FFACF-F88D-DC44-9205-693D569688BD}" dt="2021-11-23T04:43:39.943" v="45"/>
        <pc:sldMkLst>
          <pc:docMk/>
          <pc:sldMk cId="0" sldId="265"/>
        </pc:sldMkLst>
      </pc:sldChg>
      <pc:sldMasterChg chg="modTransition modSldLayout">
        <pc:chgData name="Sankranti, Anuhya" userId="2d4af200-531e-4cc5-97d5-5ad5927d360c" providerId="ADAL" clId="{501FFACF-F88D-DC44-9205-693D569688BD}" dt="2021-11-23T04:43:39.943" v="45"/>
        <pc:sldMasterMkLst>
          <pc:docMk/>
          <pc:sldMasterMk cId="0" sldId="2147483659"/>
        </pc:sldMasterMkLst>
        <pc:sldLayoutChg chg="modTransition">
          <pc:chgData name="Sankranti, Anuhya" userId="2d4af200-531e-4cc5-97d5-5ad5927d360c" providerId="ADAL" clId="{501FFACF-F88D-DC44-9205-693D569688BD}" dt="2021-11-23T04:43:39.943" v="45"/>
          <pc:sldLayoutMkLst>
            <pc:docMk/>
            <pc:sldMasterMk cId="0" sldId="2147483659"/>
            <pc:sldLayoutMk cId="0" sldId="2147483648"/>
          </pc:sldLayoutMkLst>
        </pc:sldLayoutChg>
        <pc:sldLayoutChg chg="modTransition">
          <pc:chgData name="Sankranti, Anuhya" userId="2d4af200-531e-4cc5-97d5-5ad5927d360c" providerId="ADAL" clId="{501FFACF-F88D-DC44-9205-693D569688BD}" dt="2021-11-23T04:43:39.943" v="45"/>
          <pc:sldLayoutMkLst>
            <pc:docMk/>
            <pc:sldMasterMk cId="0" sldId="2147483659"/>
            <pc:sldLayoutMk cId="0" sldId="2147483649"/>
          </pc:sldLayoutMkLst>
        </pc:sldLayoutChg>
        <pc:sldLayoutChg chg="modTransition">
          <pc:chgData name="Sankranti, Anuhya" userId="2d4af200-531e-4cc5-97d5-5ad5927d360c" providerId="ADAL" clId="{501FFACF-F88D-DC44-9205-693D569688BD}" dt="2021-11-23T04:43:39.943" v="45"/>
          <pc:sldLayoutMkLst>
            <pc:docMk/>
            <pc:sldMasterMk cId="0" sldId="2147483659"/>
            <pc:sldLayoutMk cId="0" sldId="2147483650"/>
          </pc:sldLayoutMkLst>
        </pc:sldLayoutChg>
        <pc:sldLayoutChg chg="modTransition">
          <pc:chgData name="Sankranti, Anuhya" userId="2d4af200-531e-4cc5-97d5-5ad5927d360c" providerId="ADAL" clId="{501FFACF-F88D-DC44-9205-693D569688BD}" dt="2021-11-23T04:43:39.943" v="45"/>
          <pc:sldLayoutMkLst>
            <pc:docMk/>
            <pc:sldMasterMk cId="0" sldId="2147483659"/>
            <pc:sldLayoutMk cId="0" sldId="2147483651"/>
          </pc:sldLayoutMkLst>
        </pc:sldLayoutChg>
        <pc:sldLayoutChg chg="modTransition">
          <pc:chgData name="Sankranti, Anuhya" userId="2d4af200-531e-4cc5-97d5-5ad5927d360c" providerId="ADAL" clId="{501FFACF-F88D-DC44-9205-693D569688BD}" dt="2021-11-23T04:43:39.943" v="45"/>
          <pc:sldLayoutMkLst>
            <pc:docMk/>
            <pc:sldMasterMk cId="0" sldId="2147483659"/>
            <pc:sldLayoutMk cId="0" sldId="2147483652"/>
          </pc:sldLayoutMkLst>
        </pc:sldLayoutChg>
        <pc:sldLayoutChg chg="modTransition">
          <pc:chgData name="Sankranti, Anuhya" userId="2d4af200-531e-4cc5-97d5-5ad5927d360c" providerId="ADAL" clId="{501FFACF-F88D-DC44-9205-693D569688BD}" dt="2021-11-23T04:43:39.943" v="45"/>
          <pc:sldLayoutMkLst>
            <pc:docMk/>
            <pc:sldMasterMk cId="0" sldId="2147483659"/>
            <pc:sldLayoutMk cId="0" sldId="2147483653"/>
          </pc:sldLayoutMkLst>
        </pc:sldLayoutChg>
        <pc:sldLayoutChg chg="modTransition">
          <pc:chgData name="Sankranti, Anuhya" userId="2d4af200-531e-4cc5-97d5-5ad5927d360c" providerId="ADAL" clId="{501FFACF-F88D-DC44-9205-693D569688BD}" dt="2021-11-23T04:43:39.943" v="45"/>
          <pc:sldLayoutMkLst>
            <pc:docMk/>
            <pc:sldMasterMk cId="0" sldId="2147483659"/>
            <pc:sldLayoutMk cId="0" sldId="2147483654"/>
          </pc:sldLayoutMkLst>
        </pc:sldLayoutChg>
        <pc:sldLayoutChg chg="modTransition">
          <pc:chgData name="Sankranti, Anuhya" userId="2d4af200-531e-4cc5-97d5-5ad5927d360c" providerId="ADAL" clId="{501FFACF-F88D-DC44-9205-693D569688BD}" dt="2021-11-23T04:43:39.943" v="45"/>
          <pc:sldLayoutMkLst>
            <pc:docMk/>
            <pc:sldMasterMk cId="0" sldId="2147483659"/>
            <pc:sldLayoutMk cId="0" sldId="2147483655"/>
          </pc:sldLayoutMkLst>
        </pc:sldLayoutChg>
        <pc:sldLayoutChg chg="modTransition">
          <pc:chgData name="Sankranti, Anuhya" userId="2d4af200-531e-4cc5-97d5-5ad5927d360c" providerId="ADAL" clId="{501FFACF-F88D-DC44-9205-693D569688BD}" dt="2021-11-23T04:43:39.943" v="45"/>
          <pc:sldLayoutMkLst>
            <pc:docMk/>
            <pc:sldMasterMk cId="0" sldId="2147483659"/>
            <pc:sldLayoutMk cId="0" sldId="2147483656"/>
          </pc:sldLayoutMkLst>
        </pc:sldLayoutChg>
        <pc:sldLayoutChg chg="modTransition">
          <pc:chgData name="Sankranti, Anuhya" userId="2d4af200-531e-4cc5-97d5-5ad5927d360c" providerId="ADAL" clId="{501FFACF-F88D-DC44-9205-693D569688BD}" dt="2021-11-23T04:43:39.943" v="45"/>
          <pc:sldLayoutMkLst>
            <pc:docMk/>
            <pc:sldMasterMk cId="0" sldId="2147483659"/>
            <pc:sldLayoutMk cId="0" sldId="2147483657"/>
          </pc:sldLayoutMkLst>
        </pc:sldLayoutChg>
        <pc:sldLayoutChg chg="modTransition">
          <pc:chgData name="Sankranti, Anuhya" userId="2d4af200-531e-4cc5-97d5-5ad5927d360c" providerId="ADAL" clId="{501FFACF-F88D-DC44-9205-693D569688BD}" dt="2021-11-23T04:43:39.943" v="45"/>
          <pc:sldLayoutMkLst>
            <pc:docMk/>
            <pc:sldMasterMk cId="0" sldId="2147483659"/>
            <pc:sldLayoutMk cId="0" sldId="2147483658"/>
          </pc:sldLayoutMkLst>
        </pc:sldLayoutChg>
      </pc:sldMasterChg>
    </pc:docChg>
  </pc:docChgLst>
  <pc:docChgLst>
    <pc:chgData name="Sankranti, Anuhya" userId="2d4af200-531e-4cc5-97d5-5ad5927d360c" providerId="ADAL" clId="{9046221D-B703-F647-BFC4-8F3D8C592411}"/>
    <pc:docChg chg="custSel addSld delSld modSld">
      <pc:chgData name="Sankranti, Anuhya" userId="2d4af200-531e-4cc5-97d5-5ad5927d360c" providerId="ADAL" clId="{9046221D-B703-F647-BFC4-8F3D8C592411}" dt="2021-12-15T13:48:42.004" v="1817" actId="20577"/>
      <pc:docMkLst>
        <pc:docMk/>
      </pc:docMkLst>
      <pc:sldChg chg="modSp mod">
        <pc:chgData name="Sankranti, Anuhya" userId="2d4af200-531e-4cc5-97d5-5ad5927d360c" providerId="ADAL" clId="{9046221D-B703-F647-BFC4-8F3D8C592411}" dt="2021-12-15T01:36:46.476" v="334" actId="20577"/>
        <pc:sldMkLst>
          <pc:docMk/>
          <pc:sldMk cId="0" sldId="257"/>
        </pc:sldMkLst>
        <pc:spChg chg="mod">
          <ac:chgData name="Sankranti, Anuhya" userId="2d4af200-531e-4cc5-97d5-5ad5927d360c" providerId="ADAL" clId="{9046221D-B703-F647-BFC4-8F3D8C592411}" dt="2021-12-15T01:36:46.476" v="334" actId="20577"/>
          <ac:spMkLst>
            <pc:docMk/>
            <pc:sldMk cId="0" sldId="257"/>
            <ac:spMk id="66" creationId="{00000000-0000-0000-0000-000000000000}"/>
          </ac:spMkLst>
        </pc:spChg>
      </pc:sldChg>
      <pc:sldChg chg="modSp mod">
        <pc:chgData name="Sankranti, Anuhya" userId="2d4af200-531e-4cc5-97d5-5ad5927d360c" providerId="ADAL" clId="{9046221D-B703-F647-BFC4-8F3D8C592411}" dt="2021-12-15T12:44:11.350" v="665" actId="20577"/>
        <pc:sldMkLst>
          <pc:docMk/>
          <pc:sldMk cId="0" sldId="258"/>
        </pc:sldMkLst>
        <pc:spChg chg="mod">
          <ac:chgData name="Sankranti, Anuhya" userId="2d4af200-531e-4cc5-97d5-5ad5927d360c" providerId="ADAL" clId="{9046221D-B703-F647-BFC4-8F3D8C592411}" dt="2021-12-15T12:44:11.350" v="665" actId="20577"/>
          <ac:spMkLst>
            <pc:docMk/>
            <pc:sldMk cId="0" sldId="258"/>
            <ac:spMk id="72" creationId="{00000000-0000-0000-0000-000000000000}"/>
          </ac:spMkLst>
        </pc:spChg>
      </pc:sldChg>
      <pc:sldChg chg="modSp mod">
        <pc:chgData name="Sankranti, Anuhya" userId="2d4af200-531e-4cc5-97d5-5ad5927d360c" providerId="ADAL" clId="{9046221D-B703-F647-BFC4-8F3D8C592411}" dt="2021-12-15T01:40:06.376" v="357" actId="20577"/>
        <pc:sldMkLst>
          <pc:docMk/>
          <pc:sldMk cId="0" sldId="259"/>
        </pc:sldMkLst>
        <pc:spChg chg="mod">
          <ac:chgData name="Sankranti, Anuhya" userId="2d4af200-531e-4cc5-97d5-5ad5927d360c" providerId="ADAL" clId="{9046221D-B703-F647-BFC4-8F3D8C592411}" dt="2021-12-15T01:40:06.376" v="357" actId="20577"/>
          <ac:spMkLst>
            <pc:docMk/>
            <pc:sldMk cId="0" sldId="259"/>
            <ac:spMk id="78" creationId="{00000000-0000-0000-0000-000000000000}"/>
          </ac:spMkLst>
        </pc:spChg>
      </pc:sldChg>
      <pc:sldChg chg="addSp delSp modSp mod">
        <pc:chgData name="Sankranti, Anuhya" userId="2d4af200-531e-4cc5-97d5-5ad5927d360c" providerId="ADAL" clId="{9046221D-B703-F647-BFC4-8F3D8C592411}" dt="2021-12-15T13:47:28.963" v="1796" actId="20577"/>
        <pc:sldMkLst>
          <pc:docMk/>
          <pc:sldMk cId="0" sldId="260"/>
        </pc:sldMkLst>
        <pc:spChg chg="add del mod">
          <ac:chgData name="Sankranti, Anuhya" userId="2d4af200-531e-4cc5-97d5-5ad5927d360c" providerId="ADAL" clId="{9046221D-B703-F647-BFC4-8F3D8C592411}" dt="2021-12-15T01:26:51.943" v="230"/>
          <ac:spMkLst>
            <pc:docMk/>
            <pc:sldMk cId="0" sldId="260"/>
            <ac:spMk id="2" creationId="{2562B6D9-556A-5C4F-8279-56231E77E605}"/>
          </ac:spMkLst>
        </pc:spChg>
        <pc:spChg chg="mod">
          <ac:chgData name="Sankranti, Anuhya" userId="2d4af200-531e-4cc5-97d5-5ad5927d360c" providerId="ADAL" clId="{9046221D-B703-F647-BFC4-8F3D8C592411}" dt="2021-12-14T21:03:30.607" v="47" actId="20577"/>
          <ac:spMkLst>
            <pc:docMk/>
            <pc:sldMk cId="0" sldId="260"/>
            <ac:spMk id="83" creationId="{00000000-0000-0000-0000-000000000000}"/>
          </ac:spMkLst>
        </pc:spChg>
        <pc:spChg chg="mod">
          <ac:chgData name="Sankranti, Anuhya" userId="2d4af200-531e-4cc5-97d5-5ad5927d360c" providerId="ADAL" clId="{9046221D-B703-F647-BFC4-8F3D8C592411}" dt="2021-12-15T13:47:28.963" v="1796" actId="20577"/>
          <ac:spMkLst>
            <pc:docMk/>
            <pc:sldMk cId="0" sldId="260"/>
            <ac:spMk id="84" creationId="{00000000-0000-0000-0000-000000000000}"/>
          </ac:spMkLst>
        </pc:spChg>
      </pc:sldChg>
      <pc:sldChg chg="addSp delSp modSp mod">
        <pc:chgData name="Sankranti, Anuhya" userId="2d4af200-531e-4cc5-97d5-5ad5927d360c" providerId="ADAL" clId="{9046221D-B703-F647-BFC4-8F3D8C592411}" dt="2021-12-15T13:42:33.273" v="1603" actId="313"/>
        <pc:sldMkLst>
          <pc:docMk/>
          <pc:sldMk cId="0" sldId="261"/>
        </pc:sldMkLst>
        <pc:spChg chg="add mod">
          <ac:chgData name="Sankranti, Anuhya" userId="2d4af200-531e-4cc5-97d5-5ad5927d360c" providerId="ADAL" clId="{9046221D-B703-F647-BFC4-8F3D8C592411}" dt="2021-12-15T13:41:52.703" v="1539" actId="313"/>
          <ac:spMkLst>
            <pc:docMk/>
            <pc:sldMk cId="0" sldId="261"/>
            <ac:spMk id="6" creationId="{FAD1D87F-0421-2B4A-92CF-03385CB6E634}"/>
          </ac:spMkLst>
        </pc:spChg>
        <pc:spChg chg="add mod">
          <ac:chgData name="Sankranti, Anuhya" userId="2d4af200-531e-4cc5-97d5-5ad5927d360c" providerId="ADAL" clId="{9046221D-B703-F647-BFC4-8F3D8C592411}" dt="2021-12-15T13:42:33.273" v="1603" actId="313"/>
          <ac:spMkLst>
            <pc:docMk/>
            <pc:sldMk cId="0" sldId="261"/>
            <ac:spMk id="7" creationId="{7B9DAA88-6D9E-DE4F-BAA9-E3AC5C97AAA5}"/>
          </ac:spMkLst>
        </pc:spChg>
        <pc:spChg chg="mod">
          <ac:chgData name="Sankranti, Anuhya" userId="2d4af200-531e-4cc5-97d5-5ad5927d360c" providerId="ADAL" clId="{9046221D-B703-F647-BFC4-8F3D8C592411}" dt="2021-12-15T01:33:22.370" v="319" actId="20577"/>
          <ac:spMkLst>
            <pc:docMk/>
            <pc:sldMk cId="0" sldId="261"/>
            <ac:spMk id="89" creationId="{00000000-0000-0000-0000-000000000000}"/>
          </ac:spMkLst>
        </pc:spChg>
        <pc:spChg chg="del mod">
          <ac:chgData name="Sankranti, Anuhya" userId="2d4af200-531e-4cc5-97d5-5ad5927d360c" providerId="ADAL" clId="{9046221D-B703-F647-BFC4-8F3D8C592411}" dt="2021-12-15T13:26:03.887" v="1083" actId="478"/>
          <ac:spMkLst>
            <pc:docMk/>
            <pc:sldMk cId="0" sldId="261"/>
            <ac:spMk id="90" creationId="{00000000-0000-0000-0000-000000000000}"/>
          </ac:spMkLst>
        </pc:spChg>
        <pc:picChg chg="add mod">
          <ac:chgData name="Sankranti, Anuhya" userId="2d4af200-531e-4cc5-97d5-5ad5927d360c" providerId="ADAL" clId="{9046221D-B703-F647-BFC4-8F3D8C592411}" dt="2021-12-15T13:26:23.249" v="1090" actId="14100"/>
          <ac:picMkLst>
            <pc:docMk/>
            <pc:sldMk cId="0" sldId="261"/>
            <ac:picMk id="3" creationId="{BFEBE215-06E8-E74B-8D0D-4691671D58CA}"/>
          </ac:picMkLst>
        </pc:picChg>
        <pc:picChg chg="add mod">
          <ac:chgData name="Sankranti, Anuhya" userId="2d4af200-531e-4cc5-97d5-5ad5927d360c" providerId="ADAL" clId="{9046221D-B703-F647-BFC4-8F3D8C592411}" dt="2021-12-15T13:26:41.232" v="1097" actId="14100"/>
          <ac:picMkLst>
            <pc:docMk/>
            <pc:sldMk cId="0" sldId="261"/>
            <ac:picMk id="5" creationId="{C77C87CA-2EB1-EC43-A1AC-4FD938B5D7F2}"/>
          </ac:picMkLst>
        </pc:picChg>
        <pc:picChg chg="del">
          <ac:chgData name="Sankranti, Anuhya" userId="2d4af200-531e-4cc5-97d5-5ad5927d360c" providerId="ADAL" clId="{9046221D-B703-F647-BFC4-8F3D8C592411}" dt="2021-12-15T01:29:56.482" v="297" actId="478"/>
          <ac:picMkLst>
            <pc:docMk/>
            <pc:sldMk cId="0" sldId="261"/>
            <ac:picMk id="91" creationId="{00000000-0000-0000-0000-000000000000}"/>
          </ac:picMkLst>
        </pc:picChg>
      </pc:sldChg>
      <pc:sldChg chg="modSp mod">
        <pc:chgData name="Sankranti, Anuhya" userId="2d4af200-531e-4cc5-97d5-5ad5927d360c" providerId="ADAL" clId="{9046221D-B703-F647-BFC4-8F3D8C592411}" dt="2021-12-15T01:43:14.700" v="423" actId="20577"/>
        <pc:sldMkLst>
          <pc:docMk/>
          <pc:sldMk cId="0" sldId="262"/>
        </pc:sldMkLst>
        <pc:spChg chg="mod">
          <ac:chgData name="Sankranti, Anuhya" userId="2d4af200-531e-4cc5-97d5-5ad5927d360c" providerId="ADAL" clId="{9046221D-B703-F647-BFC4-8F3D8C592411}" dt="2021-12-15T01:43:14.700" v="423" actId="20577"/>
          <ac:spMkLst>
            <pc:docMk/>
            <pc:sldMk cId="0" sldId="262"/>
            <ac:spMk id="97" creationId="{00000000-0000-0000-0000-000000000000}"/>
          </ac:spMkLst>
        </pc:spChg>
      </pc:sldChg>
      <pc:sldChg chg="modSp mod">
        <pc:chgData name="Sankranti, Anuhya" userId="2d4af200-531e-4cc5-97d5-5ad5927d360c" providerId="ADAL" clId="{9046221D-B703-F647-BFC4-8F3D8C592411}" dt="2021-12-15T13:48:42.004" v="1817" actId="20577"/>
        <pc:sldMkLst>
          <pc:docMk/>
          <pc:sldMk cId="0" sldId="263"/>
        </pc:sldMkLst>
        <pc:spChg chg="mod">
          <ac:chgData name="Sankranti, Anuhya" userId="2d4af200-531e-4cc5-97d5-5ad5927d360c" providerId="ADAL" clId="{9046221D-B703-F647-BFC4-8F3D8C592411}" dt="2021-12-15T13:48:42.004" v="1817" actId="20577"/>
          <ac:spMkLst>
            <pc:docMk/>
            <pc:sldMk cId="0" sldId="263"/>
            <ac:spMk id="103" creationId="{00000000-0000-0000-0000-000000000000}"/>
          </ac:spMkLst>
        </pc:spChg>
      </pc:sldChg>
      <pc:sldChg chg="del">
        <pc:chgData name="Sankranti, Anuhya" userId="2d4af200-531e-4cc5-97d5-5ad5927d360c" providerId="ADAL" clId="{9046221D-B703-F647-BFC4-8F3D8C592411}" dt="2021-12-14T21:59:49.016" v="123" actId="2696"/>
        <pc:sldMkLst>
          <pc:docMk/>
          <pc:sldMk cId="0" sldId="264"/>
        </pc:sldMkLst>
      </pc:sldChg>
      <pc:sldChg chg="modSp mod">
        <pc:chgData name="Sankranti, Anuhya" userId="2d4af200-531e-4cc5-97d5-5ad5927d360c" providerId="ADAL" clId="{9046221D-B703-F647-BFC4-8F3D8C592411}" dt="2021-12-14T21:04:46.698" v="84" actId="27636"/>
        <pc:sldMkLst>
          <pc:docMk/>
          <pc:sldMk cId="0" sldId="265"/>
        </pc:sldMkLst>
        <pc:spChg chg="mod">
          <ac:chgData name="Sankranti, Anuhya" userId="2d4af200-531e-4cc5-97d5-5ad5927d360c" providerId="ADAL" clId="{9046221D-B703-F647-BFC4-8F3D8C592411}" dt="2021-12-14T21:04:46.698" v="84" actId="27636"/>
          <ac:spMkLst>
            <pc:docMk/>
            <pc:sldMk cId="0" sldId="265"/>
            <ac:spMk id="115" creationId="{00000000-0000-0000-0000-000000000000}"/>
          </ac:spMkLst>
        </pc:spChg>
      </pc:sldChg>
      <pc:sldChg chg="modSp add mod">
        <pc:chgData name="Sankranti, Anuhya" userId="2d4af200-531e-4cc5-97d5-5ad5927d360c" providerId="ADAL" clId="{9046221D-B703-F647-BFC4-8F3D8C592411}" dt="2021-12-15T13:47:06.050" v="1795" actId="20577"/>
        <pc:sldMkLst>
          <pc:docMk/>
          <pc:sldMk cId="4261680024" sldId="266"/>
        </pc:sldMkLst>
        <pc:spChg chg="mod">
          <ac:chgData name="Sankranti, Anuhya" userId="2d4af200-531e-4cc5-97d5-5ad5927d360c" providerId="ADAL" clId="{9046221D-B703-F647-BFC4-8F3D8C592411}" dt="2021-12-15T13:47:06.050" v="1795" actId="20577"/>
          <ac:spMkLst>
            <pc:docMk/>
            <pc:sldMk cId="4261680024" sldId="266"/>
            <ac:spMk id="84" creationId="{00000000-0000-0000-0000-000000000000}"/>
          </ac:spMkLst>
        </pc:spChg>
      </pc:sldChg>
      <pc:sldChg chg="addSp modSp add mod">
        <pc:chgData name="Sankranti, Anuhya" userId="2d4af200-531e-4cc5-97d5-5ad5927d360c" providerId="ADAL" clId="{9046221D-B703-F647-BFC4-8F3D8C592411}" dt="2021-12-15T13:48:08.494" v="1814" actId="20577"/>
        <pc:sldMkLst>
          <pc:docMk/>
          <pc:sldMk cId="503872853" sldId="267"/>
        </pc:sldMkLst>
        <pc:spChg chg="add mod">
          <ac:chgData name="Sankranti, Anuhya" userId="2d4af200-531e-4cc5-97d5-5ad5927d360c" providerId="ADAL" clId="{9046221D-B703-F647-BFC4-8F3D8C592411}" dt="2021-12-15T13:40:57.111" v="1491" actId="1076"/>
          <ac:spMkLst>
            <pc:docMk/>
            <pc:sldMk cId="503872853" sldId="267"/>
            <ac:spMk id="4" creationId="{E8961CD7-ED2C-1B4F-ADD5-A1BFF1B0B902}"/>
          </ac:spMkLst>
        </pc:spChg>
        <pc:spChg chg="mod">
          <ac:chgData name="Sankranti, Anuhya" userId="2d4af200-531e-4cc5-97d5-5ad5927d360c" providerId="ADAL" clId="{9046221D-B703-F647-BFC4-8F3D8C592411}" dt="2021-12-15T13:48:08.494" v="1814" actId="20577"/>
          <ac:spMkLst>
            <pc:docMk/>
            <pc:sldMk cId="503872853" sldId="267"/>
            <ac:spMk id="84" creationId="{00000000-0000-0000-0000-000000000000}"/>
          </ac:spMkLst>
        </pc:spChg>
        <pc:picChg chg="add mod">
          <ac:chgData name="Sankranti, Anuhya" userId="2d4af200-531e-4cc5-97d5-5ad5927d360c" providerId="ADAL" clId="{9046221D-B703-F647-BFC4-8F3D8C592411}" dt="2021-12-15T13:40:50.757" v="1490" actId="1076"/>
          <ac:picMkLst>
            <pc:docMk/>
            <pc:sldMk cId="503872853" sldId="267"/>
            <ac:picMk id="3" creationId="{E1115958-4AAE-D94D-8FD9-109AAB6E4EE9}"/>
          </ac:picMkLst>
        </pc:picChg>
      </pc:sldChg>
      <pc:sldChg chg="addSp delSp modSp add mod">
        <pc:chgData name="Sankranti, Anuhya" userId="2d4af200-531e-4cc5-97d5-5ad5927d360c" providerId="ADAL" clId="{9046221D-B703-F647-BFC4-8F3D8C592411}" dt="2021-12-15T13:30:52.061" v="1263" actId="1076"/>
        <pc:sldMkLst>
          <pc:docMk/>
          <pc:sldMk cId="1430671205" sldId="268"/>
        </pc:sldMkLst>
        <pc:spChg chg="add del mod">
          <ac:chgData name="Sankranti, Anuhya" userId="2d4af200-531e-4cc5-97d5-5ad5927d360c" providerId="ADAL" clId="{9046221D-B703-F647-BFC4-8F3D8C592411}" dt="2021-12-15T13:28:57.252" v="1125"/>
          <ac:spMkLst>
            <pc:docMk/>
            <pc:sldMk cId="1430671205" sldId="268"/>
            <ac:spMk id="8" creationId="{11C69EFD-5DD3-394F-B3AD-DE3546A94FF0}"/>
          </ac:spMkLst>
        </pc:spChg>
        <pc:spChg chg="add del mod">
          <ac:chgData name="Sankranti, Anuhya" userId="2d4af200-531e-4cc5-97d5-5ad5927d360c" providerId="ADAL" clId="{9046221D-B703-F647-BFC4-8F3D8C592411}" dt="2021-12-15T13:28:57.470" v="1127"/>
          <ac:spMkLst>
            <pc:docMk/>
            <pc:sldMk cId="1430671205" sldId="268"/>
            <ac:spMk id="9" creationId="{1CF75325-BD85-D845-97FB-B59FF2CB40DD}"/>
          </ac:spMkLst>
        </pc:spChg>
        <pc:spChg chg="add del mod">
          <ac:chgData name="Sankranti, Anuhya" userId="2d4af200-531e-4cc5-97d5-5ad5927d360c" providerId="ADAL" clId="{9046221D-B703-F647-BFC4-8F3D8C592411}" dt="2021-12-15T13:29:04.304" v="1131"/>
          <ac:spMkLst>
            <pc:docMk/>
            <pc:sldMk cId="1430671205" sldId="268"/>
            <ac:spMk id="10" creationId="{781BDDB5-9599-434D-A836-D0ABF8F0769E}"/>
          </ac:spMkLst>
        </pc:spChg>
        <pc:spChg chg="add del mod">
          <ac:chgData name="Sankranti, Anuhya" userId="2d4af200-531e-4cc5-97d5-5ad5927d360c" providerId="ADAL" clId="{9046221D-B703-F647-BFC4-8F3D8C592411}" dt="2021-12-15T13:29:12.002" v="1135"/>
          <ac:spMkLst>
            <pc:docMk/>
            <pc:sldMk cId="1430671205" sldId="268"/>
            <ac:spMk id="11" creationId="{B4ACA8F0-393A-5249-9CD1-F56807226DE5}"/>
          </ac:spMkLst>
        </pc:spChg>
        <pc:spChg chg="add del mod">
          <ac:chgData name="Sankranti, Anuhya" userId="2d4af200-531e-4cc5-97d5-5ad5927d360c" providerId="ADAL" clId="{9046221D-B703-F647-BFC4-8F3D8C592411}" dt="2021-12-15T13:29:11.993" v="1133" actId="478"/>
          <ac:spMkLst>
            <pc:docMk/>
            <pc:sldMk cId="1430671205" sldId="268"/>
            <ac:spMk id="12" creationId="{3EB067F8-753C-9C46-8821-7095D77F0418}"/>
          </ac:spMkLst>
        </pc:spChg>
        <pc:spChg chg="add mod">
          <ac:chgData name="Sankranti, Anuhya" userId="2d4af200-531e-4cc5-97d5-5ad5927d360c" providerId="ADAL" clId="{9046221D-B703-F647-BFC4-8F3D8C592411}" dt="2021-12-15T13:29:34.482" v="1175" actId="20577"/>
          <ac:spMkLst>
            <pc:docMk/>
            <pc:sldMk cId="1430671205" sldId="268"/>
            <ac:spMk id="13" creationId="{B2A430C2-7979-7942-9AF8-A02009DB48B4}"/>
          </ac:spMkLst>
        </pc:spChg>
        <pc:spChg chg="add mod">
          <ac:chgData name="Sankranti, Anuhya" userId="2d4af200-531e-4cc5-97d5-5ad5927d360c" providerId="ADAL" clId="{9046221D-B703-F647-BFC4-8F3D8C592411}" dt="2021-12-15T13:30:12.711" v="1216" actId="1076"/>
          <ac:spMkLst>
            <pc:docMk/>
            <pc:sldMk cId="1430671205" sldId="268"/>
            <ac:spMk id="14" creationId="{4E353048-1D91-0641-AD07-48131937EB3C}"/>
          </ac:spMkLst>
        </pc:spChg>
        <pc:spChg chg="add mod">
          <ac:chgData name="Sankranti, Anuhya" userId="2d4af200-531e-4cc5-97d5-5ad5927d360c" providerId="ADAL" clId="{9046221D-B703-F647-BFC4-8F3D8C592411}" dt="2021-12-15T13:30:52.061" v="1263" actId="1076"/>
          <ac:spMkLst>
            <pc:docMk/>
            <pc:sldMk cId="1430671205" sldId="268"/>
            <ac:spMk id="15" creationId="{B9AFFAE6-AC64-BB45-B071-AC7C6B3DAF95}"/>
          </ac:spMkLst>
        </pc:spChg>
        <pc:spChg chg="del">
          <ac:chgData name="Sankranti, Anuhya" userId="2d4af200-531e-4cc5-97d5-5ad5927d360c" providerId="ADAL" clId="{9046221D-B703-F647-BFC4-8F3D8C592411}" dt="2021-12-15T13:27:15.614" v="1101" actId="478"/>
          <ac:spMkLst>
            <pc:docMk/>
            <pc:sldMk cId="1430671205" sldId="268"/>
            <ac:spMk id="90" creationId="{00000000-0000-0000-0000-000000000000}"/>
          </ac:spMkLst>
        </pc:spChg>
        <pc:picChg chg="add mod">
          <ac:chgData name="Sankranti, Anuhya" userId="2d4af200-531e-4cc5-97d5-5ad5927d360c" providerId="ADAL" clId="{9046221D-B703-F647-BFC4-8F3D8C592411}" dt="2021-12-15T13:28:06.081" v="1116" actId="14100"/>
          <ac:picMkLst>
            <pc:docMk/>
            <pc:sldMk cId="1430671205" sldId="268"/>
            <ac:picMk id="3" creationId="{0D54F25F-E8D7-F549-B792-3A550A765758}"/>
          </ac:picMkLst>
        </pc:picChg>
        <pc:picChg chg="add mod">
          <ac:chgData name="Sankranti, Anuhya" userId="2d4af200-531e-4cc5-97d5-5ad5927d360c" providerId="ADAL" clId="{9046221D-B703-F647-BFC4-8F3D8C592411}" dt="2021-12-15T13:28:01.763" v="1115" actId="14100"/>
          <ac:picMkLst>
            <pc:docMk/>
            <pc:sldMk cId="1430671205" sldId="268"/>
            <ac:picMk id="5" creationId="{3A3C361E-D004-1344-A17C-A2D35A6B9667}"/>
          </ac:picMkLst>
        </pc:picChg>
        <pc:picChg chg="add mod">
          <ac:chgData name="Sankranti, Anuhya" userId="2d4af200-531e-4cc5-97d5-5ad5927d360c" providerId="ADAL" clId="{9046221D-B703-F647-BFC4-8F3D8C592411}" dt="2021-12-15T13:28:31.496" v="1121" actId="14100"/>
          <ac:picMkLst>
            <pc:docMk/>
            <pc:sldMk cId="1430671205" sldId="268"/>
            <ac:picMk id="7" creationId="{6C211EA4-8433-854E-A555-DFAD5C756F9A}"/>
          </ac:picMkLst>
        </pc:picChg>
      </pc:sldChg>
      <pc:sldChg chg="add del">
        <pc:chgData name="Sankranti, Anuhya" userId="2d4af200-531e-4cc5-97d5-5ad5927d360c" providerId="ADAL" clId="{9046221D-B703-F647-BFC4-8F3D8C592411}" dt="2021-12-15T01:29:34.984" v="294" actId="2696"/>
        <pc:sldMkLst>
          <pc:docMk/>
          <pc:sldMk cId="2208402040" sldId="268"/>
        </pc:sldMkLst>
      </pc:sldChg>
      <pc:sldChg chg="addSp delSp modSp add mod">
        <pc:chgData name="Sankranti, Anuhya" userId="2d4af200-531e-4cc5-97d5-5ad5927d360c" providerId="ADAL" clId="{9046221D-B703-F647-BFC4-8F3D8C592411}" dt="2021-12-15T13:37:54.676" v="1461" actId="20577"/>
        <pc:sldMkLst>
          <pc:docMk/>
          <pc:sldMk cId="1358257613" sldId="269"/>
        </pc:sldMkLst>
        <pc:spChg chg="add mod">
          <ac:chgData name="Sankranti, Anuhya" userId="2d4af200-531e-4cc5-97d5-5ad5927d360c" providerId="ADAL" clId="{9046221D-B703-F647-BFC4-8F3D8C592411}" dt="2021-12-15T13:36:48.667" v="1360" actId="313"/>
          <ac:spMkLst>
            <pc:docMk/>
            <pc:sldMk cId="1358257613" sldId="269"/>
            <ac:spMk id="8" creationId="{778FA1FF-9D22-6247-9535-CD7559D54CE8}"/>
          </ac:spMkLst>
        </pc:spChg>
        <pc:spChg chg="add mod">
          <ac:chgData name="Sankranti, Anuhya" userId="2d4af200-531e-4cc5-97d5-5ad5927d360c" providerId="ADAL" clId="{9046221D-B703-F647-BFC4-8F3D8C592411}" dt="2021-12-15T13:37:10.458" v="1399" actId="20577"/>
          <ac:spMkLst>
            <pc:docMk/>
            <pc:sldMk cId="1358257613" sldId="269"/>
            <ac:spMk id="9" creationId="{A8EE83AF-9D6D-AF4D-B08F-EC0DDA0DA782}"/>
          </ac:spMkLst>
        </pc:spChg>
        <pc:spChg chg="add mod">
          <ac:chgData name="Sankranti, Anuhya" userId="2d4af200-531e-4cc5-97d5-5ad5927d360c" providerId="ADAL" clId="{9046221D-B703-F647-BFC4-8F3D8C592411}" dt="2021-12-15T13:37:54.676" v="1461" actId="20577"/>
          <ac:spMkLst>
            <pc:docMk/>
            <pc:sldMk cId="1358257613" sldId="269"/>
            <ac:spMk id="10" creationId="{0C70834A-E2E2-B24C-AAAB-B7A4E19DB295}"/>
          </ac:spMkLst>
        </pc:spChg>
        <pc:spChg chg="del">
          <ac:chgData name="Sankranti, Anuhya" userId="2d4af200-531e-4cc5-97d5-5ad5927d360c" providerId="ADAL" clId="{9046221D-B703-F647-BFC4-8F3D8C592411}" dt="2021-12-15T13:33:22.738" v="1265" actId="478"/>
          <ac:spMkLst>
            <pc:docMk/>
            <pc:sldMk cId="1358257613" sldId="269"/>
            <ac:spMk id="90" creationId="{00000000-0000-0000-0000-000000000000}"/>
          </ac:spMkLst>
        </pc:spChg>
        <pc:picChg chg="add mod">
          <ac:chgData name="Sankranti, Anuhya" userId="2d4af200-531e-4cc5-97d5-5ad5927d360c" providerId="ADAL" clId="{9046221D-B703-F647-BFC4-8F3D8C592411}" dt="2021-12-15T13:35:20.507" v="1289" actId="14100"/>
          <ac:picMkLst>
            <pc:docMk/>
            <pc:sldMk cId="1358257613" sldId="269"/>
            <ac:picMk id="3" creationId="{A44426AB-E473-8C49-88C6-21E147D1CCBA}"/>
          </ac:picMkLst>
        </pc:picChg>
        <pc:picChg chg="add mod">
          <ac:chgData name="Sankranti, Anuhya" userId="2d4af200-531e-4cc5-97d5-5ad5927d360c" providerId="ADAL" clId="{9046221D-B703-F647-BFC4-8F3D8C592411}" dt="2021-12-15T13:35:42.774" v="1296" actId="1076"/>
          <ac:picMkLst>
            <pc:docMk/>
            <pc:sldMk cId="1358257613" sldId="269"/>
            <ac:picMk id="5" creationId="{840C23E1-7D0F-9C4B-B2C0-F7CD10F307CE}"/>
          </ac:picMkLst>
        </pc:picChg>
        <pc:picChg chg="add mod">
          <ac:chgData name="Sankranti, Anuhya" userId="2d4af200-531e-4cc5-97d5-5ad5927d360c" providerId="ADAL" clId="{9046221D-B703-F647-BFC4-8F3D8C592411}" dt="2021-12-15T13:36:02.107" v="1300" actId="1076"/>
          <ac:picMkLst>
            <pc:docMk/>
            <pc:sldMk cId="1358257613" sldId="269"/>
            <ac:picMk id="7" creationId="{3D5B334A-F8CF-F140-8A66-BB1830666DBA}"/>
          </ac:picMkLst>
        </pc:picChg>
      </pc:sldChg>
      <pc:sldChg chg="addSp delSp modSp add mod">
        <pc:chgData name="Sankranti, Anuhya" userId="2d4af200-531e-4cc5-97d5-5ad5927d360c" providerId="ADAL" clId="{9046221D-B703-F647-BFC4-8F3D8C592411}" dt="2021-12-15T13:24:21.572" v="1081" actId="20577"/>
        <pc:sldMkLst>
          <pc:docMk/>
          <pc:sldMk cId="2516139022" sldId="270"/>
        </pc:sldMkLst>
        <pc:spChg chg="add del mod">
          <ac:chgData name="Sankranti, Anuhya" userId="2d4af200-531e-4cc5-97d5-5ad5927d360c" providerId="ADAL" clId="{9046221D-B703-F647-BFC4-8F3D8C592411}" dt="2021-12-15T13:11:33.414" v="679" actId="478"/>
          <ac:spMkLst>
            <pc:docMk/>
            <pc:sldMk cId="2516139022" sldId="270"/>
            <ac:spMk id="4" creationId="{04104FD7-5692-ED4B-8F94-6A504D177390}"/>
          </ac:spMkLst>
        </pc:spChg>
        <pc:spChg chg="add mod">
          <ac:chgData name="Sankranti, Anuhya" userId="2d4af200-531e-4cc5-97d5-5ad5927d360c" providerId="ADAL" clId="{9046221D-B703-F647-BFC4-8F3D8C592411}" dt="2021-12-15T13:12:03.560" v="723" actId="20577"/>
          <ac:spMkLst>
            <pc:docMk/>
            <pc:sldMk cId="2516139022" sldId="270"/>
            <ac:spMk id="5" creationId="{9834B4AC-7FC4-F34B-956A-3FDD5B26B9A8}"/>
          </ac:spMkLst>
        </pc:spChg>
        <pc:spChg chg="add del mod">
          <ac:chgData name="Sankranti, Anuhya" userId="2d4af200-531e-4cc5-97d5-5ad5927d360c" providerId="ADAL" clId="{9046221D-B703-F647-BFC4-8F3D8C592411}" dt="2021-12-15T13:14:03.985" v="732" actId="478"/>
          <ac:spMkLst>
            <pc:docMk/>
            <pc:sldMk cId="2516139022" sldId="270"/>
            <ac:spMk id="8" creationId="{06E24DD5-48BD-4E4B-A20A-B2DE901F77DE}"/>
          </ac:spMkLst>
        </pc:spChg>
        <pc:spChg chg="add del mod">
          <ac:chgData name="Sankranti, Anuhya" userId="2d4af200-531e-4cc5-97d5-5ad5927d360c" providerId="ADAL" clId="{9046221D-B703-F647-BFC4-8F3D8C592411}" dt="2021-12-15T13:23:24.267" v="1026"/>
          <ac:spMkLst>
            <pc:docMk/>
            <pc:sldMk cId="2516139022" sldId="270"/>
            <ac:spMk id="9" creationId="{293E687A-648D-7645-A643-D081F6463E58}"/>
          </ac:spMkLst>
        </pc:spChg>
        <pc:spChg chg="add mod">
          <ac:chgData name="Sankranti, Anuhya" userId="2d4af200-531e-4cc5-97d5-5ad5927d360c" providerId="ADAL" clId="{9046221D-B703-F647-BFC4-8F3D8C592411}" dt="2021-12-15T13:24:21.572" v="1081" actId="20577"/>
          <ac:spMkLst>
            <pc:docMk/>
            <pc:sldMk cId="2516139022" sldId="270"/>
            <ac:spMk id="10" creationId="{B9F5E59C-B101-B840-B1F2-3945FB79A2AD}"/>
          </ac:spMkLst>
        </pc:spChg>
        <pc:spChg chg="mod">
          <ac:chgData name="Sankranti, Anuhya" userId="2d4af200-531e-4cc5-97d5-5ad5927d360c" providerId="ADAL" clId="{9046221D-B703-F647-BFC4-8F3D8C592411}" dt="2021-12-15T01:47:49.335" v="603" actId="20577"/>
          <ac:spMkLst>
            <pc:docMk/>
            <pc:sldMk cId="2516139022" sldId="270"/>
            <ac:spMk id="77" creationId="{00000000-0000-0000-0000-000000000000}"/>
          </ac:spMkLst>
        </pc:spChg>
        <pc:spChg chg="del mod">
          <ac:chgData name="Sankranti, Anuhya" userId="2d4af200-531e-4cc5-97d5-5ad5927d360c" providerId="ADAL" clId="{9046221D-B703-F647-BFC4-8F3D8C592411}" dt="2021-12-15T13:10:48.426" v="674" actId="478"/>
          <ac:spMkLst>
            <pc:docMk/>
            <pc:sldMk cId="2516139022" sldId="270"/>
            <ac:spMk id="78" creationId="{00000000-0000-0000-0000-000000000000}"/>
          </ac:spMkLst>
        </pc:spChg>
        <pc:picChg chg="add mod">
          <ac:chgData name="Sankranti, Anuhya" userId="2d4af200-531e-4cc5-97d5-5ad5927d360c" providerId="ADAL" clId="{9046221D-B703-F647-BFC4-8F3D8C592411}" dt="2021-12-15T13:10:53.871" v="675" actId="1076"/>
          <ac:picMkLst>
            <pc:docMk/>
            <pc:sldMk cId="2516139022" sldId="270"/>
            <ac:picMk id="3" creationId="{EDD603EA-0D30-3840-8BDA-0764B3DCEFC0}"/>
          </ac:picMkLst>
        </pc:picChg>
        <pc:picChg chg="add del mod">
          <ac:chgData name="Sankranti, Anuhya" userId="2d4af200-531e-4cc5-97d5-5ad5927d360c" providerId="ADAL" clId="{9046221D-B703-F647-BFC4-8F3D8C592411}" dt="2021-12-15T13:23:26.846" v="1027" actId="478"/>
          <ac:picMkLst>
            <pc:docMk/>
            <pc:sldMk cId="2516139022" sldId="270"/>
            <ac:picMk id="7" creationId="{2CA68754-45DB-4545-B0B5-9DEEF164F0B3}"/>
          </ac:picMkLst>
        </pc:picChg>
        <pc:picChg chg="add mod">
          <ac:chgData name="Sankranti, Anuhya" userId="2d4af200-531e-4cc5-97d5-5ad5927d360c" providerId="ADAL" clId="{9046221D-B703-F647-BFC4-8F3D8C592411}" dt="2021-12-15T13:22:49.153" v="1019"/>
          <ac:picMkLst>
            <pc:docMk/>
            <pc:sldMk cId="2516139022" sldId="270"/>
            <ac:picMk id="12" creationId="{C798FD86-2D21-0B43-89B1-C4900F1FD55C}"/>
          </ac:picMkLst>
        </pc:picChg>
      </pc:sldChg>
      <pc:sldChg chg="addSp delSp modSp add mod">
        <pc:chgData name="Sankranti, Anuhya" userId="2d4af200-531e-4cc5-97d5-5ad5927d360c" providerId="ADAL" clId="{9046221D-B703-F647-BFC4-8F3D8C592411}" dt="2021-12-15T13:23:20.705" v="1024"/>
        <pc:sldMkLst>
          <pc:docMk/>
          <pc:sldMk cId="321462582" sldId="271"/>
        </pc:sldMkLst>
        <pc:spChg chg="mod">
          <ac:chgData name="Sankranti, Anuhya" userId="2d4af200-531e-4cc5-97d5-5ad5927d360c" providerId="ADAL" clId="{9046221D-B703-F647-BFC4-8F3D8C592411}" dt="2021-12-15T13:20:14.675" v="974" actId="20577"/>
          <ac:spMkLst>
            <pc:docMk/>
            <pc:sldMk cId="321462582" sldId="271"/>
            <ac:spMk id="5" creationId="{9834B4AC-7FC4-F34B-956A-3FDD5B26B9A8}"/>
          </ac:spMkLst>
        </pc:spChg>
        <pc:spChg chg="mod">
          <ac:chgData name="Sankranti, Anuhya" userId="2d4af200-531e-4cc5-97d5-5ad5927d360c" providerId="ADAL" clId="{9046221D-B703-F647-BFC4-8F3D8C592411}" dt="2021-12-15T13:23:20.705" v="1024"/>
          <ac:spMkLst>
            <pc:docMk/>
            <pc:sldMk cId="321462582" sldId="271"/>
            <ac:spMk id="9" creationId="{293E687A-648D-7645-A643-D081F6463E58}"/>
          </ac:spMkLst>
        </pc:spChg>
        <pc:picChg chg="del">
          <ac:chgData name="Sankranti, Anuhya" userId="2d4af200-531e-4cc5-97d5-5ad5927d360c" providerId="ADAL" clId="{9046221D-B703-F647-BFC4-8F3D8C592411}" dt="2021-12-15T13:15:12.648" v="807" actId="21"/>
          <ac:picMkLst>
            <pc:docMk/>
            <pc:sldMk cId="321462582" sldId="271"/>
            <ac:picMk id="3" creationId="{EDD603EA-0D30-3840-8BDA-0764B3DCEFC0}"/>
          </ac:picMkLst>
        </pc:picChg>
        <pc:picChg chg="add del mod">
          <ac:chgData name="Sankranti, Anuhya" userId="2d4af200-531e-4cc5-97d5-5ad5927d360c" providerId="ADAL" clId="{9046221D-B703-F647-BFC4-8F3D8C592411}" dt="2021-12-15T13:18:55.892" v="921" actId="478"/>
          <ac:picMkLst>
            <pc:docMk/>
            <pc:sldMk cId="321462582" sldId="271"/>
            <ac:picMk id="4" creationId="{80398B0D-DE82-AF40-9DD4-A4F20BC4DD5D}"/>
          </ac:picMkLst>
        </pc:picChg>
        <pc:picChg chg="del">
          <ac:chgData name="Sankranti, Anuhya" userId="2d4af200-531e-4cc5-97d5-5ad5927d360c" providerId="ADAL" clId="{9046221D-B703-F647-BFC4-8F3D8C592411}" dt="2021-12-15T13:15:19.462" v="808" actId="21"/>
          <ac:picMkLst>
            <pc:docMk/>
            <pc:sldMk cId="321462582" sldId="271"/>
            <ac:picMk id="7" creationId="{2CA68754-45DB-4545-B0B5-9DEEF164F0B3}"/>
          </ac:picMkLst>
        </pc:picChg>
        <pc:picChg chg="add del mod">
          <ac:chgData name="Sankranti, Anuhya" userId="2d4af200-531e-4cc5-97d5-5ad5927d360c" providerId="ADAL" clId="{9046221D-B703-F647-BFC4-8F3D8C592411}" dt="2021-12-15T13:18:57.954" v="922" actId="478"/>
          <ac:picMkLst>
            <pc:docMk/>
            <pc:sldMk cId="321462582" sldId="271"/>
            <ac:picMk id="8" creationId="{C1386F7C-6D8D-C841-964E-81BBDBC07464}"/>
          </ac:picMkLst>
        </pc:picChg>
        <pc:picChg chg="add mod">
          <ac:chgData name="Sankranti, Anuhya" userId="2d4af200-531e-4cc5-97d5-5ad5927d360c" providerId="ADAL" clId="{9046221D-B703-F647-BFC4-8F3D8C592411}" dt="2021-12-15T13:19:48.387" v="932" actId="14100"/>
          <ac:picMkLst>
            <pc:docMk/>
            <pc:sldMk cId="321462582" sldId="271"/>
            <ac:picMk id="11" creationId="{BAC637CC-525B-E54C-BA9A-991773D43383}"/>
          </ac:picMkLst>
        </pc:picChg>
        <pc:picChg chg="add del mod">
          <ac:chgData name="Sankranti, Anuhya" userId="2d4af200-531e-4cc5-97d5-5ad5927d360c" providerId="ADAL" clId="{9046221D-B703-F647-BFC4-8F3D8C592411}" dt="2021-12-15T13:23:04.062" v="1021" actId="478"/>
          <ac:picMkLst>
            <pc:docMk/>
            <pc:sldMk cId="321462582" sldId="271"/>
            <ac:picMk id="13" creationId="{6149EB75-9FE3-A74B-A1E2-11F8E5C3BDD2}"/>
          </ac:picMkLst>
        </pc:picChg>
        <pc:picChg chg="add mod">
          <ac:chgData name="Sankranti, Anuhya" userId="2d4af200-531e-4cc5-97d5-5ad5927d360c" providerId="ADAL" clId="{9046221D-B703-F647-BFC4-8F3D8C592411}" dt="2021-12-15T13:23:07.835" v="1022" actId="1076"/>
          <ac:picMkLst>
            <pc:docMk/>
            <pc:sldMk cId="321462582" sldId="271"/>
            <ac:picMk id="15" creationId="{326FBD10-76B8-6E40-8884-5811983D652F}"/>
          </ac:picMkLst>
        </pc:picChg>
      </pc:sldChg>
      <pc:sldChg chg="add">
        <pc:chgData name="Sankranti, Anuhya" userId="2d4af200-531e-4cc5-97d5-5ad5927d360c" providerId="ADAL" clId="{9046221D-B703-F647-BFC4-8F3D8C592411}" dt="2021-12-15T13:18:49.399" v="920" actId="2890"/>
        <pc:sldMkLst>
          <pc:docMk/>
          <pc:sldMk cId="244104936" sldId="272"/>
        </pc:sldMkLst>
      </pc:sldChg>
      <pc:sldChg chg="addSp delSp modSp add mod">
        <pc:chgData name="Sankranti, Anuhya" userId="2d4af200-531e-4cc5-97d5-5ad5927d360c" providerId="ADAL" clId="{9046221D-B703-F647-BFC4-8F3D8C592411}" dt="2021-12-15T13:43:42.224" v="1696" actId="20577"/>
        <pc:sldMkLst>
          <pc:docMk/>
          <pc:sldMk cId="2510142178" sldId="273"/>
        </pc:sldMkLst>
        <pc:spChg chg="add mod">
          <ac:chgData name="Sankranti, Anuhya" userId="2d4af200-531e-4cc5-97d5-5ad5927d360c" providerId="ADAL" clId="{9046221D-B703-F647-BFC4-8F3D8C592411}" dt="2021-12-15T13:43:10.657" v="1646" actId="20577"/>
          <ac:spMkLst>
            <pc:docMk/>
            <pc:sldMk cId="2510142178" sldId="273"/>
            <ac:spMk id="6" creationId="{4616D03E-377A-F742-BC4B-034603DCDD80}"/>
          </ac:spMkLst>
        </pc:spChg>
        <pc:spChg chg="add mod">
          <ac:chgData name="Sankranti, Anuhya" userId="2d4af200-531e-4cc5-97d5-5ad5927d360c" providerId="ADAL" clId="{9046221D-B703-F647-BFC4-8F3D8C592411}" dt="2021-12-15T13:43:42.224" v="1696" actId="20577"/>
          <ac:spMkLst>
            <pc:docMk/>
            <pc:sldMk cId="2510142178" sldId="273"/>
            <ac:spMk id="7" creationId="{021ADABC-46DA-E147-A346-3FB194B225A3}"/>
          </ac:spMkLst>
        </pc:spChg>
        <pc:spChg chg="del mod">
          <ac:chgData name="Sankranti, Anuhya" userId="2d4af200-531e-4cc5-97d5-5ad5927d360c" providerId="ADAL" clId="{9046221D-B703-F647-BFC4-8F3D8C592411}" dt="2021-12-15T13:39:04.188" v="1465" actId="478"/>
          <ac:spMkLst>
            <pc:docMk/>
            <pc:sldMk cId="2510142178" sldId="273"/>
            <ac:spMk id="90" creationId="{00000000-0000-0000-0000-000000000000}"/>
          </ac:spMkLst>
        </pc:spChg>
        <pc:picChg chg="add mod">
          <ac:chgData name="Sankranti, Anuhya" userId="2d4af200-531e-4cc5-97d5-5ad5927d360c" providerId="ADAL" clId="{9046221D-B703-F647-BFC4-8F3D8C592411}" dt="2021-12-15T13:39:11.109" v="1468" actId="14100"/>
          <ac:picMkLst>
            <pc:docMk/>
            <pc:sldMk cId="2510142178" sldId="273"/>
            <ac:picMk id="3" creationId="{657B7096-E755-9E47-85F8-D7D5DCBBC03E}"/>
          </ac:picMkLst>
        </pc:picChg>
        <pc:picChg chg="add mod">
          <ac:chgData name="Sankranti, Anuhya" userId="2d4af200-531e-4cc5-97d5-5ad5927d360c" providerId="ADAL" clId="{9046221D-B703-F647-BFC4-8F3D8C592411}" dt="2021-12-15T13:39:58.541" v="1476" actId="14100"/>
          <ac:picMkLst>
            <pc:docMk/>
            <pc:sldMk cId="2510142178" sldId="273"/>
            <ac:picMk id="5" creationId="{C41FC4FB-4C90-3C4D-B58D-ECBCDDF581B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0379fbbee4_0_2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0379fbbee4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0379fbbee4_0_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0379fbbee4_0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7381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0379fbbee4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0379fbbee4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0379fbbee4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0379fbbee4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7717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0379fbbee4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0379fbbee4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4032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0379fbbee4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0379fbbee4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4303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379fbbee4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379fbbee4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0379fbbee4_0_6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0379fbbee4_0_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0379fbbee4_0_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0379fbbee4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0379fbbee4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0379fbbee4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0379fbbee4_0_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0379fbbee4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0379fbbee4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0379fbbee4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0379fbbee4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0379fbbee4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890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0379fbbee4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0379fbbee4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9710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0379fbbee4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0379fbbee4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2033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0379fbbee4_0_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0379fbbee4_0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0379fbbee4_0_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0379fbbee4_0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8586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2.jpg"/><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5.jpg"/><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FAKE NEWS DETECTION</a:t>
            </a:r>
            <a:endParaRPr/>
          </a:p>
        </p:txBody>
      </p:sp>
      <p:sp>
        <p:nvSpPr>
          <p:cNvPr id="60" name="Google Shape;60;p13"/>
          <p:cNvSpPr txBox="1">
            <a:spLocks noGrp="1"/>
          </p:cNvSpPr>
          <p:nvPr>
            <p:ph type="subTitle" idx="1"/>
          </p:nvPr>
        </p:nvSpPr>
        <p:spPr>
          <a:xfrm rot="10800000">
            <a:off x="4095450" y="4403700"/>
            <a:ext cx="336300" cy="168300"/>
          </a:xfrm>
          <a:prstGeom prst="rect">
            <a:avLst/>
          </a:prstGeom>
        </p:spPr>
        <p:txBody>
          <a:bodyPr spcFirstLastPara="1" wrap="square" lIns="91425" tIns="91425" rIns="91425" bIns="91425" anchor="b" anchorCtr="0">
            <a:normAutofit fontScale="25000" lnSpcReduction="20000"/>
          </a:bodyPr>
          <a:lstStyle/>
          <a:p>
            <a:pPr marL="0" lvl="0" indent="0" algn="ctr"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ALGORITHMS IMPLEMENTED</a:t>
            </a:r>
            <a:endParaRPr dirty="0"/>
          </a:p>
        </p:txBody>
      </p:sp>
      <p:sp>
        <p:nvSpPr>
          <p:cNvPr id="84" name="Google Shape;84;p17"/>
          <p:cNvSpPr txBox="1">
            <a:spLocks noGrp="1"/>
          </p:cNvSpPr>
          <p:nvPr>
            <p:ph type="body" idx="1"/>
          </p:nvPr>
        </p:nvSpPr>
        <p:spPr>
          <a:xfrm>
            <a:off x="311700" y="1447000"/>
            <a:ext cx="8520600" cy="3416400"/>
          </a:xfrm>
          <a:prstGeom prst="rect">
            <a:avLst/>
          </a:prstGeom>
        </p:spPr>
        <p:txBody>
          <a:bodyPr spcFirstLastPara="1" wrap="square" lIns="91425" tIns="91425" rIns="91425" bIns="91425" anchor="t" anchorCtr="0">
            <a:normAutofit/>
          </a:bodyPr>
          <a:lstStyle/>
          <a:p>
            <a:pPr marL="95250" lvl="0" indent="0">
              <a:buClr>
                <a:schemeClr val="accent1"/>
              </a:buClr>
              <a:buSzPts val="2100"/>
              <a:buNone/>
            </a:pPr>
            <a:r>
              <a:rPr lang="en-US" sz="2000" dirty="0">
                <a:solidFill>
                  <a:schemeClr val="accent1"/>
                </a:solidFill>
                <a:latin typeface="Calibri" panose="020F0502020204030204" pitchFamily="34" charset="0"/>
                <a:cs typeface="Calibri" panose="020F0502020204030204" pitchFamily="34" charset="0"/>
              </a:rPr>
              <a:t>RNN(LSTM) – 99.6%</a:t>
            </a:r>
          </a:p>
          <a:p>
            <a:pPr marL="95250" lvl="0" indent="0">
              <a:buClr>
                <a:schemeClr val="accent1"/>
              </a:buClr>
              <a:buSzPts val="2100"/>
              <a:buNone/>
            </a:pPr>
            <a:r>
              <a:rPr lang="en-US" sz="2000" dirty="0">
                <a:solidFill>
                  <a:schemeClr val="accent1"/>
                </a:solidFill>
                <a:latin typeface="Calibri" panose="020F0502020204030204" pitchFamily="34" charset="0"/>
                <a:cs typeface="Calibri" panose="020F0502020204030204" pitchFamily="34" charset="0"/>
              </a:rPr>
              <a:t>Catboost Classifier – 99.7%</a:t>
            </a:r>
          </a:p>
        </p:txBody>
      </p:sp>
      <p:pic>
        <p:nvPicPr>
          <p:cNvPr id="3" name="Picture 2" descr="Table&#10;&#10;Description automatically generated">
            <a:extLst>
              <a:ext uri="{FF2B5EF4-FFF2-40B4-BE49-F238E27FC236}">
                <a16:creationId xmlns:a16="http://schemas.microsoft.com/office/drawing/2014/main" id="{E1115958-4AAE-D94D-8FD9-109AAB6E4EE9}"/>
              </a:ext>
            </a:extLst>
          </p:cNvPr>
          <p:cNvPicPr>
            <a:picLocks noChangeAspect="1"/>
          </p:cNvPicPr>
          <p:nvPr/>
        </p:nvPicPr>
        <p:blipFill>
          <a:blip r:embed="rId3"/>
          <a:stretch>
            <a:fillRect/>
          </a:stretch>
        </p:blipFill>
        <p:spPr>
          <a:xfrm>
            <a:off x="4572000" y="1562582"/>
            <a:ext cx="3379809" cy="2419109"/>
          </a:xfrm>
          <a:prstGeom prst="rect">
            <a:avLst/>
          </a:prstGeom>
        </p:spPr>
      </p:pic>
      <p:sp>
        <p:nvSpPr>
          <p:cNvPr id="4" name="TextBox 3">
            <a:extLst>
              <a:ext uri="{FF2B5EF4-FFF2-40B4-BE49-F238E27FC236}">
                <a16:creationId xmlns:a16="http://schemas.microsoft.com/office/drawing/2014/main" id="{E8961CD7-ED2C-1B4F-ADD5-A1BFF1B0B902}"/>
              </a:ext>
            </a:extLst>
          </p:cNvPr>
          <p:cNvSpPr txBox="1"/>
          <p:nvPr/>
        </p:nvSpPr>
        <p:spPr>
          <a:xfrm>
            <a:off x="4606725" y="3981691"/>
            <a:ext cx="1655179" cy="307777"/>
          </a:xfrm>
          <a:prstGeom prst="rect">
            <a:avLst/>
          </a:prstGeom>
          <a:noFill/>
        </p:spPr>
        <p:txBody>
          <a:bodyPr wrap="square" rtlCol="0">
            <a:spAutoFit/>
          </a:bodyPr>
          <a:lstStyle/>
          <a:p>
            <a:r>
              <a:rPr lang="en-US" dirty="0"/>
              <a:t>LSTM</a:t>
            </a:r>
          </a:p>
        </p:txBody>
      </p:sp>
    </p:spTree>
    <p:extLst>
      <p:ext uri="{BB962C8B-B14F-4D97-AF65-F5344CB8AC3E}">
        <p14:creationId xmlns:p14="http://schemas.microsoft.com/office/powerpoint/2010/main" val="503872853"/>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RESULTS AND INSIGHTS</a:t>
            </a:r>
            <a:endParaRPr dirty="0"/>
          </a:p>
        </p:txBody>
      </p:sp>
      <p:pic>
        <p:nvPicPr>
          <p:cNvPr id="3" name="Picture 2" descr="Chart, bar chart&#10;&#10;Description automatically generated">
            <a:extLst>
              <a:ext uri="{FF2B5EF4-FFF2-40B4-BE49-F238E27FC236}">
                <a16:creationId xmlns:a16="http://schemas.microsoft.com/office/drawing/2014/main" id="{BFEBE215-06E8-E74B-8D0D-4691671D58CA}"/>
              </a:ext>
            </a:extLst>
          </p:cNvPr>
          <p:cNvPicPr>
            <a:picLocks noChangeAspect="1"/>
          </p:cNvPicPr>
          <p:nvPr/>
        </p:nvPicPr>
        <p:blipFill>
          <a:blip r:embed="rId3"/>
          <a:stretch>
            <a:fillRect/>
          </a:stretch>
        </p:blipFill>
        <p:spPr>
          <a:xfrm>
            <a:off x="479787" y="1017450"/>
            <a:ext cx="3525054" cy="2871644"/>
          </a:xfrm>
          <a:prstGeom prst="rect">
            <a:avLst/>
          </a:prstGeom>
        </p:spPr>
      </p:pic>
      <p:pic>
        <p:nvPicPr>
          <p:cNvPr id="5" name="Picture 4" descr="Table&#10;&#10;Description automatically generated">
            <a:extLst>
              <a:ext uri="{FF2B5EF4-FFF2-40B4-BE49-F238E27FC236}">
                <a16:creationId xmlns:a16="http://schemas.microsoft.com/office/drawing/2014/main" id="{C77C87CA-2EB1-EC43-A1AC-4FD938B5D7F2}"/>
              </a:ext>
            </a:extLst>
          </p:cNvPr>
          <p:cNvPicPr>
            <a:picLocks noChangeAspect="1"/>
          </p:cNvPicPr>
          <p:nvPr/>
        </p:nvPicPr>
        <p:blipFill>
          <a:blip r:embed="rId4"/>
          <a:stretch>
            <a:fillRect/>
          </a:stretch>
        </p:blipFill>
        <p:spPr>
          <a:xfrm>
            <a:off x="5139157" y="1017450"/>
            <a:ext cx="3525055" cy="2871644"/>
          </a:xfrm>
          <a:prstGeom prst="rect">
            <a:avLst/>
          </a:prstGeom>
        </p:spPr>
      </p:pic>
      <p:sp>
        <p:nvSpPr>
          <p:cNvPr id="6" name="TextBox 5">
            <a:extLst>
              <a:ext uri="{FF2B5EF4-FFF2-40B4-BE49-F238E27FC236}">
                <a16:creationId xmlns:a16="http://schemas.microsoft.com/office/drawing/2014/main" id="{FAD1D87F-0421-2B4A-92CF-03385CB6E634}"/>
              </a:ext>
            </a:extLst>
          </p:cNvPr>
          <p:cNvSpPr txBox="1"/>
          <p:nvPr/>
        </p:nvSpPr>
        <p:spPr>
          <a:xfrm>
            <a:off x="479788" y="4282633"/>
            <a:ext cx="3525056" cy="307777"/>
          </a:xfrm>
          <a:prstGeom prst="rect">
            <a:avLst/>
          </a:prstGeom>
          <a:noFill/>
        </p:spPr>
        <p:txBody>
          <a:bodyPr wrap="square" rtlCol="0">
            <a:spAutoFit/>
          </a:bodyPr>
          <a:lstStyle/>
          <a:p>
            <a:r>
              <a:rPr lang="en-US" dirty="0"/>
              <a:t>Comparison plot of accuracies</a:t>
            </a:r>
          </a:p>
        </p:txBody>
      </p:sp>
      <p:sp>
        <p:nvSpPr>
          <p:cNvPr id="7" name="TextBox 6">
            <a:extLst>
              <a:ext uri="{FF2B5EF4-FFF2-40B4-BE49-F238E27FC236}">
                <a16:creationId xmlns:a16="http://schemas.microsoft.com/office/drawing/2014/main" id="{7B9DAA88-6D9E-DE4F-BAA9-E3AC5C97AAA5}"/>
              </a:ext>
            </a:extLst>
          </p:cNvPr>
          <p:cNvSpPr txBox="1"/>
          <p:nvPr/>
        </p:nvSpPr>
        <p:spPr>
          <a:xfrm>
            <a:off x="5521124" y="4143737"/>
            <a:ext cx="3143088" cy="523220"/>
          </a:xfrm>
          <a:prstGeom prst="rect">
            <a:avLst/>
          </a:prstGeom>
          <a:noFill/>
        </p:spPr>
        <p:txBody>
          <a:bodyPr wrap="square" rtlCol="0">
            <a:spAutoFit/>
          </a:bodyPr>
          <a:lstStyle/>
          <a:p>
            <a:r>
              <a:rPr lang="en-US" dirty="0"/>
              <a:t>Accuracies and Root Mean Squared Errors of different models </a:t>
            </a: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RESULTS AND INSIGHTS</a:t>
            </a:r>
            <a:endParaRPr dirty="0"/>
          </a:p>
        </p:txBody>
      </p:sp>
      <p:pic>
        <p:nvPicPr>
          <p:cNvPr id="3" name="Picture 2" descr="Chart, treemap chart&#10;&#10;Description automatically generated">
            <a:extLst>
              <a:ext uri="{FF2B5EF4-FFF2-40B4-BE49-F238E27FC236}">
                <a16:creationId xmlns:a16="http://schemas.microsoft.com/office/drawing/2014/main" id="{0D54F25F-E8D7-F549-B792-3A550A765758}"/>
              </a:ext>
            </a:extLst>
          </p:cNvPr>
          <p:cNvPicPr>
            <a:picLocks noChangeAspect="1"/>
          </p:cNvPicPr>
          <p:nvPr/>
        </p:nvPicPr>
        <p:blipFill>
          <a:blip r:embed="rId3"/>
          <a:stretch>
            <a:fillRect/>
          </a:stretch>
        </p:blipFill>
        <p:spPr>
          <a:xfrm>
            <a:off x="311700" y="1017450"/>
            <a:ext cx="2365335" cy="2617001"/>
          </a:xfrm>
          <a:prstGeom prst="rect">
            <a:avLst/>
          </a:prstGeom>
        </p:spPr>
      </p:pic>
      <p:pic>
        <p:nvPicPr>
          <p:cNvPr id="5" name="Picture 4" descr="Chart, treemap chart&#10;&#10;Description automatically generated">
            <a:extLst>
              <a:ext uri="{FF2B5EF4-FFF2-40B4-BE49-F238E27FC236}">
                <a16:creationId xmlns:a16="http://schemas.microsoft.com/office/drawing/2014/main" id="{3A3C361E-D004-1344-A17C-A2D35A6B9667}"/>
              </a:ext>
            </a:extLst>
          </p:cNvPr>
          <p:cNvPicPr>
            <a:picLocks noChangeAspect="1"/>
          </p:cNvPicPr>
          <p:nvPr/>
        </p:nvPicPr>
        <p:blipFill>
          <a:blip r:embed="rId4"/>
          <a:stretch>
            <a:fillRect/>
          </a:stretch>
        </p:blipFill>
        <p:spPr>
          <a:xfrm>
            <a:off x="2762250" y="1017450"/>
            <a:ext cx="2909345" cy="2617001"/>
          </a:xfrm>
          <a:prstGeom prst="rect">
            <a:avLst/>
          </a:prstGeom>
        </p:spPr>
      </p:pic>
      <p:pic>
        <p:nvPicPr>
          <p:cNvPr id="7" name="Picture 6" descr="Chart, treemap chart&#10;&#10;Description automatically generated">
            <a:extLst>
              <a:ext uri="{FF2B5EF4-FFF2-40B4-BE49-F238E27FC236}">
                <a16:creationId xmlns:a16="http://schemas.microsoft.com/office/drawing/2014/main" id="{6C211EA4-8433-854E-A555-DFAD5C756F9A}"/>
              </a:ext>
            </a:extLst>
          </p:cNvPr>
          <p:cNvPicPr>
            <a:picLocks noChangeAspect="1"/>
          </p:cNvPicPr>
          <p:nvPr/>
        </p:nvPicPr>
        <p:blipFill>
          <a:blip r:embed="rId5"/>
          <a:stretch>
            <a:fillRect/>
          </a:stretch>
        </p:blipFill>
        <p:spPr>
          <a:xfrm>
            <a:off x="5756810" y="1017450"/>
            <a:ext cx="3304888" cy="2617001"/>
          </a:xfrm>
          <a:prstGeom prst="rect">
            <a:avLst/>
          </a:prstGeom>
        </p:spPr>
      </p:pic>
      <p:sp>
        <p:nvSpPr>
          <p:cNvPr id="13" name="TextBox 12">
            <a:extLst>
              <a:ext uri="{FF2B5EF4-FFF2-40B4-BE49-F238E27FC236}">
                <a16:creationId xmlns:a16="http://schemas.microsoft.com/office/drawing/2014/main" id="{B2A430C2-7979-7942-9AF8-A02009DB48B4}"/>
              </a:ext>
            </a:extLst>
          </p:cNvPr>
          <p:cNvSpPr txBox="1"/>
          <p:nvPr/>
        </p:nvSpPr>
        <p:spPr>
          <a:xfrm>
            <a:off x="590309" y="4132162"/>
            <a:ext cx="1990845" cy="738664"/>
          </a:xfrm>
          <a:prstGeom prst="rect">
            <a:avLst/>
          </a:prstGeom>
          <a:noFill/>
        </p:spPr>
        <p:txBody>
          <a:bodyPr wrap="square" rtlCol="0">
            <a:spAutoFit/>
          </a:bodyPr>
          <a:lstStyle/>
          <a:p>
            <a:r>
              <a:rPr lang="en-US" dirty="0"/>
              <a:t>Support Vector Machine Confusion Matrix</a:t>
            </a:r>
          </a:p>
        </p:txBody>
      </p:sp>
      <p:sp>
        <p:nvSpPr>
          <p:cNvPr id="14" name="TextBox 13">
            <a:extLst>
              <a:ext uri="{FF2B5EF4-FFF2-40B4-BE49-F238E27FC236}">
                <a16:creationId xmlns:a16="http://schemas.microsoft.com/office/drawing/2014/main" id="{4E353048-1D91-0641-AD07-48131937EB3C}"/>
              </a:ext>
            </a:extLst>
          </p:cNvPr>
          <p:cNvSpPr txBox="1"/>
          <p:nvPr/>
        </p:nvSpPr>
        <p:spPr>
          <a:xfrm>
            <a:off x="2943707" y="4126050"/>
            <a:ext cx="2546430" cy="523220"/>
          </a:xfrm>
          <a:prstGeom prst="rect">
            <a:avLst/>
          </a:prstGeom>
          <a:noFill/>
        </p:spPr>
        <p:txBody>
          <a:bodyPr wrap="square" rtlCol="0">
            <a:spAutoFit/>
          </a:bodyPr>
          <a:lstStyle/>
          <a:p>
            <a:r>
              <a:rPr lang="en-US" dirty="0"/>
              <a:t>Naive Bayes Confusion Matrix</a:t>
            </a:r>
          </a:p>
        </p:txBody>
      </p:sp>
      <p:sp>
        <p:nvSpPr>
          <p:cNvPr id="15" name="TextBox 14">
            <a:extLst>
              <a:ext uri="{FF2B5EF4-FFF2-40B4-BE49-F238E27FC236}">
                <a16:creationId xmlns:a16="http://schemas.microsoft.com/office/drawing/2014/main" id="{B9AFFAE6-AC64-BB45-B071-AC7C6B3DAF95}"/>
              </a:ext>
            </a:extLst>
          </p:cNvPr>
          <p:cNvSpPr txBox="1"/>
          <p:nvPr/>
        </p:nvSpPr>
        <p:spPr>
          <a:xfrm>
            <a:off x="6342927" y="4126050"/>
            <a:ext cx="2489373" cy="523220"/>
          </a:xfrm>
          <a:prstGeom prst="rect">
            <a:avLst/>
          </a:prstGeom>
          <a:noFill/>
        </p:spPr>
        <p:txBody>
          <a:bodyPr wrap="square" rtlCol="0">
            <a:spAutoFit/>
          </a:bodyPr>
          <a:lstStyle/>
          <a:p>
            <a:r>
              <a:rPr lang="en-US" dirty="0"/>
              <a:t>Linear Regression Confusion Matrix</a:t>
            </a:r>
          </a:p>
        </p:txBody>
      </p:sp>
    </p:spTree>
    <p:extLst>
      <p:ext uri="{BB962C8B-B14F-4D97-AF65-F5344CB8AC3E}">
        <p14:creationId xmlns:p14="http://schemas.microsoft.com/office/powerpoint/2010/main" val="1430671205"/>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RESULTS AND INSIGHTS</a:t>
            </a:r>
            <a:endParaRPr dirty="0"/>
          </a:p>
        </p:txBody>
      </p:sp>
      <p:pic>
        <p:nvPicPr>
          <p:cNvPr id="3" name="Picture 2" descr="Chart, treemap chart&#10;&#10;Description automatically generated">
            <a:extLst>
              <a:ext uri="{FF2B5EF4-FFF2-40B4-BE49-F238E27FC236}">
                <a16:creationId xmlns:a16="http://schemas.microsoft.com/office/drawing/2014/main" id="{A44426AB-E473-8C49-88C6-21E147D1CCBA}"/>
              </a:ext>
            </a:extLst>
          </p:cNvPr>
          <p:cNvPicPr>
            <a:picLocks noChangeAspect="1"/>
          </p:cNvPicPr>
          <p:nvPr/>
        </p:nvPicPr>
        <p:blipFill>
          <a:blip r:embed="rId3"/>
          <a:stretch>
            <a:fillRect/>
          </a:stretch>
        </p:blipFill>
        <p:spPr>
          <a:xfrm>
            <a:off x="311700" y="1044081"/>
            <a:ext cx="2848189" cy="3018633"/>
          </a:xfrm>
          <a:prstGeom prst="rect">
            <a:avLst/>
          </a:prstGeom>
        </p:spPr>
      </p:pic>
      <p:pic>
        <p:nvPicPr>
          <p:cNvPr id="5" name="Picture 4" descr="Chart, treemap chart&#10;&#10;Description automatically generated">
            <a:extLst>
              <a:ext uri="{FF2B5EF4-FFF2-40B4-BE49-F238E27FC236}">
                <a16:creationId xmlns:a16="http://schemas.microsoft.com/office/drawing/2014/main" id="{840C23E1-7D0F-9C4B-B2C0-F7CD10F307CE}"/>
              </a:ext>
            </a:extLst>
          </p:cNvPr>
          <p:cNvPicPr>
            <a:picLocks noChangeAspect="1"/>
          </p:cNvPicPr>
          <p:nvPr/>
        </p:nvPicPr>
        <p:blipFill>
          <a:blip r:embed="rId4"/>
          <a:stretch>
            <a:fillRect/>
          </a:stretch>
        </p:blipFill>
        <p:spPr>
          <a:xfrm>
            <a:off x="3303755" y="1062433"/>
            <a:ext cx="2848189" cy="3018633"/>
          </a:xfrm>
          <a:prstGeom prst="rect">
            <a:avLst/>
          </a:prstGeom>
        </p:spPr>
      </p:pic>
      <p:pic>
        <p:nvPicPr>
          <p:cNvPr id="7" name="Picture 6" descr="Treemap chart&#10;&#10;Description automatically generated">
            <a:extLst>
              <a:ext uri="{FF2B5EF4-FFF2-40B4-BE49-F238E27FC236}">
                <a16:creationId xmlns:a16="http://schemas.microsoft.com/office/drawing/2014/main" id="{3D5B334A-F8CF-F140-8A66-BB1830666DBA}"/>
              </a:ext>
            </a:extLst>
          </p:cNvPr>
          <p:cNvPicPr>
            <a:picLocks noChangeAspect="1"/>
          </p:cNvPicPr>
          <p:nvPr/>
        </p:nvPicPr>
        <p:blipFill>
          <a:blip r:embed="rId5"/>
          <a:stretch>
            <a:fillRect/>
          </a:stretch>
        </p:blipFill>
        <p:spPr>
          <a:xfrm>
            <a:off x="6295810" y="1244239"/>
            <a:ext cx="2709294" cy="2618316"/>
          </a:xfrm>
          <a:prstGeom prst="rect">
            <a:avLst/>
          </a:prstGeom>
        </p:spPr>
      </p:pic>
      <p:sp>
        <p:nvSpPr>
          <p:cNvPr id="8" name="TextBox 7">
            <a:extLst>
              <a:ext uri="{FF2B5EF4-FFF2-40B4-BE49-F238E27FC236}">
                <a16:creationId xmlns:a16="http://schemas.microsoft.com/office/drawing/2014/main" id="{778FA1FF-9D22-6247-9535-CD7559D54CE8}"/>
              </a:ext>
            </a:extLst>
          </p:cNvPr>
          <p:cNvSpPr txBox="1"/>
          <p:nvPr/>
        </p:nvSpPr>
        <p:spPr>
          <a:xfrm>
            <a:off x="439838" y="4271058"/>
            <a:ext cx="2430684" cy="523220"/>
          </a:xfrm>
          <a:prstGeom prst="rect">
            <a:avLst/>
          </a:prstGeom>
          <a:noFill/>
        </p:spPr>
        <p:txBody>
          <a:bodyPr wrap="square" rtlCol="0">
            <a:spAutoFit/>
          </a:bodyPr>
          <a:lstStyle/>
          <a:p>
            <a:r>
              <a:rPr lang="en-US" dirty="0"/>
              <a:t>Confusion matrix for Random Forest Classifier</a:t>
            </a:r>
          </a:p>
        </p:txBody>
      </p:sp>
      <p:sp>
        <p:nvSpPr>
          <p:cNvPr id="9" name="TextBox 8">
            <a:extLst>
              <a:ext uri="{FF2B5EF4-FFF2-40B4-BE49-F238E27FC236}">
                <a16:creationId xmlns:a16="http://schemas.microsoft.com/office/drawing/2014/main" id="{A8EE83AF-9D6D-AF4D-B08F-EC0DDA0DA782}"/>
              </a:ext>
            </a:extLst>
          </p:cNvPr>
          <p:cNvSpPr txBox="1"/>
          <p:nvPr/>
        </p:nvSpPr>
        <p:spPr>
          <a:xfrm>
            <a:off x="3622876" y="4271058"/>
            <a:ext cx="2291787" cy="523220"/>
          </a:xfrm>
          <a:prstGeom prst="rect">
            <a:avLst/>
          </a:prstGeom>
          <a:noFill/>
        </p:spPr>
        <p:txBody>
          <a:bodyPr wrap="square" rtlCol="0">
            <a:spAutoFit/>
          </a:bodyPr>
          <a:lstStyle/>
          <a:p>
            <a:r>
              <a:rPr lang="en-US" dirty="0"/>
              <a:t>Confusion matrix for Voting Classifier</a:t>
            </a:r>
          </a:p>
        </p:txBody>
      </p:sp>
      <p:sp>
        <p:nvSpPr>
          <p:cNvPr id="10" name="TextBox 9">
            <a:extLst>
              <a:ext uri="{FF2B5EF4-FFF2-40B4-BE49-F238E27FC236}">
                <a16:creationId xmlns:a16="http://schemas.microsoft.com/office/drawing/2014/main" id="{0C70834A-E2E2-B24C-AAAB-B7A4E19DB295}"/>
              </a:ext>
            </a:extLst>
          </p:cNvPr>
          <p:cNvSpPr txBox="1"/>
          <p:nvPr/>
        </p:nvSpPr>
        <p:spPr>
          <a:xfrm>
            <a:off x="6528122" y="4190035"/>
            <a:ext cx="2304178" cy="523220"/>
          </a:xfrm>
          <a:prstGeom prst="rect">
            <a:avLst/>
          </a:prstGeom>
          <a:noFill/>
        </p:spPr>
        <p:txBody>
          <a:bodyPr wrap="square" rtlCol="0">
            <a:spAutoFit/>
          </a:bodyPr>
          <a:lstStyle/>
          <a:p>
            <a:r>
              <a:rPr lang="en-US" dirty="0"/>
              <a:t>Confusion matrix for Gradient Boosting.</a:t>
            </a:r>
          </a:p>
        </p:txBody>
      </p:sp>
    </p:spTree>
    <p:extLst>
      <p:ext uri="{BB962C8B-B14F-4D97-AF65-F5344CB8AC3E}">
        <p14:creationId xmlns:p14="http://schemas.microsoft.com/office/powerpoint/2010/main" val="1358257613"/>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RESULTS AND INSIGHTS</a:t>
            </a:r>
            <a:endParaRPr dirty="0"/>
          </a:p>
        </p:txBody>
      </p:sp>
      <p:pic>
        <p:nvPicPr>
          <p:cNvPr id="3" name="Picture 2" descr="Chart, treemap chart&#10;&#10;Description automatically generated">
            <a:extLst>
              <a:ext uri="{FF2B5EF4-FFF2-40B4-BE49-F238E27FC236}">
                <a16:creationId xmlns:a16="http://schemas.microsoft.com/office/drawing/2014/main" id="{657B7096-E755-9E47-85F8-D7D5DCBBC03E}"/>
              </a:ext>
            </a:extLst>
          </p:cNvPr>
          <p:cNvPicPr>
            <a:picLocks noChangeAspect="1"/>
          </p:cNvPicPr>
          <p:nvPr/>
        </p:nvPicPr>
        <p:blipFill>
          <a:blip r:embed="rId3"/>
          <a:stretch>
            <a:fillRect/>
          </a:stretch>
        </p:blipFill>
        <p:spPr>
          <a:xfrm>
            <a:off x="311700" y="1180618"/>
            <a:ext cx="3438497" cy="2489682"/>
          </a:xfrm>
          <a:prstGeom prst="rect">
            <a:avLst/>
          </a:prstGeom>
        </p:spPr>
      </p:pic>
      <p:pic>
        <p:nvPicPr>
          <p:cNvPr id="5" name="Picture 4" descr="Chart, bar chart&#10;&#10;Description automatically generated">
            <a:extLst>
              <a:ext uri="{FF2B5EF4-FFF2-40B4-BE49-F238E27FC236}">
                <a16:creationId xmlns:a16="http://schemas.microsoft.com/office/drawing/2014/main" id="{C41FC4FB-4C90-3C4D-B58D-ECBCDDF581B1}"/>
              </a:ext>
            </a:extLst>
          </p:cNvPr>
          <p:cNvPicPr>
            <a:picLocks noChangeAspect="1"/>
          </p:cNvPicPr>
          <p:nvPr/>
        </p:nvPicPr>
        <p:blipFill>
          <a:blip r:embed="rId4"/>
          <a:stretch>
            <a:fillRect/>
          </a:stretch>
        </p:blipFill>
        <p:spPr>
          <a:xfrm>
            <a:off x="4039564" y="1017450"/>
            <a:ext cx="4629874" cy="2894793"/>
          </a:xfrm>
          <a:prstGeom prst="rect">
            <a:avLst/>
          </a:prstGeom>
        </p:spPr>
      </p:pic>
      <p:sp>
        <p:nvSpPr>
          <p:cNvPr id="6" name="TextBox 5">
            <a:extLst>
              <a:ext uri="{FF2B5EF4-FFF2-40B4-BE49-F238E27FC236}">
                <a16:creationId xmlns:a16="http://schemas.microsoft.com/office/drawing/2014/main" id="{4616D03E-377A-F742-BC4B-034603DCDD80}"/>
              </a:ext>
            </a:extLst>
          </p:cNvPr>
          <p:cNvSpPr txBox="1"/>
          <p:nvPr/>
        </p:nvSpPr>
        <p:spPr>
          <a:xfrm>
            <a:off x="311700" y="4016415"/>
            <a:ext cx="3183854" cy="523220"/>
          </a:xfrm>
          <a:prstGeom prst="rect">
            <a:avLst/>
          </a:prstGeom>
          <a:noFill/>
        </p:spPr>
        <p:txBody>
          <a:bodyPr wrap="square" rtlCol="0">
            <a:spAutoFit/>
          </a:bodyPr>
          <a:lstStyle/>
          <a:p>
            <a:r>
              <a:rPr lang="en-US" dirty="0"/>
              <a:t>Confusion Matrix for Catboost Classifier</a:t>
            </a:r>
          </a:p>
        </p:txBody>
      </p:sp>
      <p:sp>
        <p:nvSpPr>
          <p:cNvPr id="7" name="TextBox 6">
            <a:extLst>
              <a:ext uri="{FF2B5EF4-FFF2-40B4-BE49-F238E27FC236}">
                <a16:creationId xmlns:a16="http://schemas.microsoft.com/office/drawing/2014/main" id="{021ADABC-46DA-E147-A346-3FB194B225A3}"/>
              </a:ext>
            </a:extLst>
          </p:cNvPr>
          <p:cNvSpPr txBox="1"/>
          <p:nvPr/>
        </p:nvSpPr>
        <p:spPr>
          <a:xfrm>
            <a:off x="4572000" y="4016415"/>
            <a:ext cx="3935392" cy="307777"/>
          </a:xfrm>
          <a:prstGeom prst="rect">
            <a:avLst/>
          </a:prstGeom>
          <a:noFill/>
        </p:spPr>
        <p:txBody>
          <a:bodyPr wrap="square" rtlCol="0">
            <a:spAutoFit/>
          </a:bodyPr>
          <a:lstStyle/>
          <a:p>
            <a:r>
              <a:rPr lang="en-US" dirty="0"/>
              <a:t>Root mean square errors comparison plot</a:t>
            </a:r>
          </a:p>
        </p:txBody>
      </p:sp>
    </p:spTree>
    <p:extLst>
      <p:ext uri="{BB962C8B-B14F-4D97-AF65-F5344CB8AC3E}">
        <p14:creationId xmlns:p14="http://schemas.microsoft.com/office/powerpoint/2010/main" val="2510142178"/>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PROBLEMS FACED</a:t>
            </a:r>
            <a:endParaRPr/>
          </a:p>
        </p:txBody>
      </p:sp>
      <p:sp>
        <p:nvSpPr>
          <p:cNvPr id="97" name="Google Shape;97;p19"/>
          <p:cNvSpPr txBox="1">
            <a:spLocks noGrp="1"/>
          </p:cNvSpPr>
          <p:nvPr>
            <p:ph type="body" idx="1"/>
          </p:nvPr>
        </p:nvSpPr>
        <p:spPr>
          <a:xfrm>
            <a:off x="311700" y="1461000"/>
            <a:ext cx="8520600" cy="3416400"/>
          </a:xfrm>
          <a:prstGeom prst="rect">
            <a:avLst/>
          </a:prstGeom>
        </p:spPr>
        <p:txBody>
          <a:bodyPr spcFirstLastPara="1" wrap="square" lIns="91425" tIns="91425" rIns="91425" bIns="91425" anchor="t" anchorCtr="0">
            <a:normAutofit/>
          </a:bodyPr>
          <a:lstStyle/>
          <a:p>
            <a:pPr marL="88900" lvl="0" indent="0" algn="l" rtl="0">
              <a:spcBef>
                <a:spcPts val="0"/>
              </a:spcBef>
              <a:spcAft>
                <a:spcPts val="0"/>
              </a:spcAft>
              <a:buClr>
                <a:schemeClr val="accent1"/>
              </a:buClr>
              <a:buSzPts val="2200"/>
              <a:buNone/>
            </a:pPr>
            <a:r>
              <a:rPr lang="en" sz="2200" dirty="0">
                <a:solidFill>
                  <a:schemeClr val="accent1"/>
                </a:solidFill>
              </a:rPr>
              <a:t>Sub-power Accuracy </a:t>
            </a:r>
          </a:p>
          <a:p>
            <a:pPr marL="88900" lvl="0" indent="0" algn="l" rtl="0">
              <a:spcBef>
                <a:spcPts val="0"/>
              </a:spcBef>
              <a:spcAft>
                <a:spcPts val="0"/>
              </a:spcAft>
              <a:buClr>
                <a:schemeClr val="accent1"/>
              </a:buClr>
              <a:buSzPts val="2200"/>
              <a:buNone/>
            </a:pPr>
            <a:r>
              <a:rPr lang="en" sz="2200" dirty="0">
                <a:solidFill>
                  <a:schemeClr val="accent1"/>
                </a:solidFill>
              </a:rPr>
              <a:t>Preprocessing</a:t>
            </a:r>
            <a:endParaRPr sz="22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67800" y="4702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SCOPE</a:t>
            </a:r>
            <a:endParaRPr/>
          </a:p>
        </p:txBody>
      </p:sp>
      <p:sp>
        <p:nvSpPr>
          <p:cNvPr id="103" name="Google Shape;103;p20"/>
          <p:cNvSpPr txBox="1">
            <a:spLocks noGrp="1"/>
          </p:cNvSpPr>
          <p:nvPr>
            <p:ph type="body" idx="1"/>
          </p:nvPr>
        </p:nvSpPr>
        <p:spPr>
          <a:xfrm>
            <a:off x="311700" y="15171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000" dirty="0">
                <a:solidFill>
                  <a:schemeClr val="accent1"/>
                </a:solidFill>
              </a:rPr>
              <a:t>Implement a hybrid model with both text and image data (Fakeddit)</a:t>
            </a:r>
            <a:endParaRPr sz="2000" dirty="0">
              <a:solidFill>
                <a:schemeClr val="accent1"/>
              </a:solidFill>
            </a:endParaRPr>
          </a:p>
          <a:p>
            <a:pPr marL="457200" lvl="0" indent="0" algn="l" rtl="0">
              <a:spcBef>
                <a:spcPts val="1200"/>
              </a:spcBef>
              <a:spcAft>
                <a:spcPts val="1200"/>
              </a:spcAft>
              <a:buNone/>
            </a:pPr>
            <a:endParaRPr sz="22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 YOU</a:t>
            </a:r>
            <a:endParaRPr/>
          </a:p>
        </p:txBody>
      </p:sp>
      <p:sp>
        <p:nvSpPr>
          <p:cNvPr id="115" name="Google Shape;115;p22"/>
          <p:cNvSpPr txBox="1">
            <a:spLocks noGrp="1"/>
          </p:cNvSpPr>
          <p:nvPr>
            <p:ph type="subTitle" idx="1"/>
          </p:nvPr>
        </p:nvSpPr>
        <p:spPr>
          <a:xfrm>
            <a:off x="3292725" y="4600052"/>
            <a:ext cx="2951400" cy="420000"/>
          </a:xfrm>
          <a:prstGeom prst="rect">
            <a:avLst/>
          </a:prstGeom>
        </p:spPr>
        <p:txBody>
          <a:bodyPr spcFirstLastPara="1" wrap="square" lIns="91425" tIns="91425" rIns="91425" bIns="91425" anchor="b" anchorCtr="0">
            <a:normAutofit fontScale="92500" lnSpcReduction="10000"/>
          </a:bodyPr>
          <a:lstStyle/>
          <a:p>
            <a:pPr marL="0" lvl="0" indent="0" algn="ctr"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endParaRPr sz="2100" dirty="0">
              <a:solidFill>
                <a:srgbClr val="000000"/>
              </a:solidFill>
              <a:latin typeface="Arial"/>
              <a:ea typeface="Arial"/>
              <a:cs typeface="Arial"/>
              <a:sym typeface="Arial"/>
            </a:endParaRPr>
          </a:p>
          <a:p>
            <a:pPr marL="0" lvl="0" indent="0" algn="just" rtl="0">
              <a:spcBef>
                <a:spcPts val="1200"/>
              </a:spcBef>
              <a:spcAft>
                <a:spcPts val="0"/>
              </a:spcAft>
              <a:buNone/>
            </a:pPr>
            <a:r>
              <a:rPr lang="en" sz="2100" dirty="0">
                <a:solidFill>
                  <a:srgbClr val="000000"/>
                </a:solidFill>
                <a:latin typeface="Arial"/>
                <a:ea typeface="Arial"/>
                <a:cs typeface="Arial"/>
                <a:sym typeface="Arial"/>
              </a:rPr>
              <a:t>Fake news is a widely disseminated source of great worry due to its potential to create significant social harm. Our goal is to employ Machine Learning models to figure out whether or not the news is fake.</a:t>
            </a:r>
            <a:endParaRPr sz="2100" dirty="0">
              <a:solidFill>
                <a:srgbClr val="000000"/>
              </a:solidFill>
              <a:latin typeface="Arial"/>
              <a:ea typeface="Arial"/>
              <a:cs typeface="Arial"/>
              <a:sym typeface="Arial"/>
            </a:endParaRPr>
          </a:p>
          <a:p>
            <a:pPr marL="0" lvl="0" indent="0" algn="l" rtl="0">
              <a:spcBef>
                <a:spcPts val="1200"/>
              </a:spcBef>
              <a:spcAft>
                <a:spcPts val="1200"/>
              </a:spcAft>
              <a:buNone/>
            </a:pPr>
            <a:endParaRPr sz="1900" dirty="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MODULES</a:t>
            </a:r>
            <a:endParaRPr/>
          </a:p>
        </p:txBody>
      </p:sp>
      <p:sp>
        <p:nvSpPr>
          <p:cNvPr id="72" name="Google Shape;72;p15"/>
          <p:cNvSpPr txBox="1">
            <a:spLocks noGrp="1"/>
          </p:cNvSpPr>
          <p:nvPr>
            <p:ph type="body" idx="1"/>
          </p:nvPr>
        </p:nvSpPr>
        <p:spPr>
          <a:xfrm>
            <a:off x="311700" y="1236625"/>
            <a:ext cx="8520600" cy="34164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Clr>
                <a:schemeClr val="accent1"/>
              </a:buClr>
              <a:buSzPts val="2100"/>
              <a:buChar char="●"/>
            </a:pPr>
            <a:r>
              <a:rPr lang="en" sz="2100" dirty="0">
                <a:solidFill>
                  <a:schemeClr val="accent1"/>
                </a:solidFill>
              </a:rPr>
              <a:t>Data Preprocessing</a:t>
            </a:r>
          </a:p>
          <a:p>
            <a:pPr marL="457200" lvl="0" indent="-361950" algn="l" rtl="0">
              <a:spcBef>
                <a:spcPts val="0"/>
              </a:spcBef>
              <a:spcAft>
                <a:spcPts val="0"/>
              </a:spcAft>
              <a:buClr>
                <a:schemeClr val="accent1"/>
              </a:buClr>
              <a:buSzPts val="2100"/>
              <a:buChar char="●"/>
            </a:pPr>
            <a:r>
              <a:rPr lang="en" sz="2100" dirty="0">
                <a:solidFill>
                  <a:schemeClr val="accent1"/>
                </a:solidFill>
              </a:rPr>
              <a:t>Dataset Description</a:t>
            </a:r>
            <a:endParaRPr sz="2100" dirty="0">
              <a:solidFill>
                <a:schemeClr val="accent1"/>
              </a:solidFill>
            </a:endParaRPr>
          </a:p>
          <a:p>
            <a:pPr marL="457200" lvl="0" indent="-361950" algn="l" rtl="0">
              <a:spcBef>
                <a:spcPts val="0"/>
              </a:spcBef>
              <a:spcAft>
                <a:spcPts val="0"/>
              </a:spcAft>
              <a:buClr>
                <a:schemeClr val="accent1"/>
              </a:buClr>
              <a:buSzPts val="2100"/>
              <a:buChar char="●"/>
            </a:pPr>
            <a:r>
              <a:rPr lang="en" sz="2100" dirty="0">
                <a:solidFill>
                  <a:schemeClr val="accent1"/>
                </a:solidFill>
              </a:rPr>
              <a:t>Algorithms Implemented</a:t>
            </a:r>
          </a:p>
          <a:p>
            <a:pPr marL="457200" lvl="0" indent="-361950" algn="l" rtl="0">
              <a:spcBef>
                <a:spcPts val="0"/>
              </a:spcBef>
              <a:spcAft>
                <a:spcPts val="0"/>
              </a:spcAft>
              <a:buClr>
                <a:schemeClr val="accent1"/>
              </a:buClr>
              <a:buSzPts val="2100"/>
              <a:buChar char="●"/>
            </a:pPr>
            <a:r>
              <a:rPr lang="en" sz="2100" dirty="0">
                <a:solidFill>
                  <a:schemeClr val="accent1"/>
                </a:solidFill>
              </a:rPr>
              <a:t>Results and Insights</a:t>
            </a:r>
          </a:p>
          <a:p>
            <a:pPr marL="457200" lvl="0" indent="-361950" algn="l" rtl="0">
              <a:spcBef>
                <a:spcPts val="0"/>
              </a:spcBef>
              <a:spcAft>
                <a:spcPts val="0"/>
              </a:spcAft>
              <a:buClr>
                <a:schemeClr val="accent1"/>
              </a:buClr>
              <a:buSzPts val="2100"/>
              <a:buChar char="●"/>
            </a:pPr>
            <a:r>
              <a:rPr lang="en" sz="2100" dirty="0">
                <a:solidFill>
                  <a:schemeClr val="accent1"/>
                </a:solidFill>
              </a:rPr>
              <a:t>Problems faced</a:t>
            </a:r>
            <a:endParaRPr sz="2100" dirty="0">
              <a:solidFill>
                <a:schemeClr val="accent1"/>
              </a:solidFill>
            </a:endParaRPr>
          </a:p>
          <a:p>
            <a:pPr marL="457200" lvl="0" indent="-361950" algn="l" rtl="0">
              <a:spcBef>
                <a:spcPts val="0"/>
              </a:spcBef>
              <a:spcAft>
                <a:spcPts val="0"/>
              </a:spcAft>
              <a:buClr>
                <a:schemeClr val="accent1"/>
              </a:buClr>
              <a:buSzPts val="2100"/>
              <a:buChar char="●"/>
            </a:pPr>
            <a:r>
              <a:rPr lang="en" sz="2100" dirty="0">
                <a:solidFill>
                  <a:schemeClr val="accent1"/>
                </a:solidFill>
              </a:rPr>
              <a:t>Future Scope </a:t>
            </a:r>
            <a:endParaRPr sz="21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PREPROCESSING</a:t>
            </a: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Clr>
                <a:schemeClr val="accent1"/>
              </a:buClr>
              <a:buSzPts val="2400"/>
              <a:buChar char="●"/>
            </a:pPr>
            <a:r>
              <a:rPr lang="en" sz="2400" dirty="0">
                <a:solidFill>
                  <a:schemeClr val="accent1"/>
                </a:solidFill>
              </a:rPr>
              <a:t>Removing Stop Words</a:t>
            </a:r>
            <a:endParaRPr sz="2400" dirty="0">
              <a:solidFill>
                <a:schemeClr val="accent1"/>
              </a:solidFill>
            </a:endParaRPr>
          </a:p>
          <a:p>
            <a:pPr marL="457200" lvl="0" indent="-381000" algn="l" rtl="0">
              <a:spcBef>
                <a:spcPts val="0"/>
              </a:spcBef>
              <a:spcAft>
                <a:spcPts val="0"/>
              </a:spcAft>
              <a:buClr>
                <a:schemeClr val="accent1"/>
              </a:buClr>
              <a:buSzPts val="2400"/>
              <a:buChar char="●"/>
            </a:pPr>
            <a:r>
              <a:rPr lang="en" sz="2400" dirty="0">
                <a:solidFill>
                  <a:schemeClr val="accent1"/>
                </a:solidFill>
              </a:rPr>
              <a:t>Removing Unnecessary Characters</a:t>
            </a:r>
            <a:endParaRPr sz="2400" dirty="0">
              <a:solidFill>
                <a:schemeClr val="accent1"/>
              </a:solidFill>
            </a:endParaRPr>
          </a:p>
          <a:p>
            <a:pPr marL="457200" lvl="0" indent="-381000" algn="l" rtl="0">
              <a:spcBef>
                <a:spcPts val="0"/>
              </a:spcBef>
              <a:spcAft>
                <a:spcPts val="0"/>
              </a:spcAft>
              <a:buClr>
                <a:schemeClr val="accent1"/>
              </a:buClr>
              <a:buSzPts val="2400"/>
              <a:buChar char="●"/>
            </a:pPr>
            <a:r>
              <a:rPr lang="en" sz="2400" dirty="0">
                <a:solidFill>
                  <a:schemeClr val="accent1"/>
                </a:solidFill>
              </a:rPr>
              <a:t>Tokenization</a:t>
            </a:r>
            <a:endParaRPr sz="2400" dirty="0">
              <a:solidFill>
                <a:schemeClr val="accent1"/>
              </a:solidFill>
            </a:endParaRPr>
          </a:p>
          <a:p>
            <a:pPr marL="457200" lvl="0" indent="-381000" algn="l" rtl="0">
              <a:spcBef>
                <a:spcPts val="0"/>
              </a:spcBef>
              <a:spcAft>
                <a:spcPts val="0"/>
              </a:spcAft>
              <a:buClr>
                <a:schemeClr val="accent1"/>
              </a:buClr>
              <a:buSzPts val="2400"/>
              <a:buChar char="●"/>
            </a:pPr>
            <a:r>
              <a:rPr lang="en" sz="2400" dirty="0">
                <a:solidFill>
                  <a:schemeClr val="accent1"/>
                </a:solidFill>
              </a:rPr>
              <a:t>Encoding </a:t>
            </a:r>
            <a:endParaRPr sz="2400" dirty="0">
              <a:solidFill>
                <a:schemeClr val="accent1"/>
              </a:solidFill>
            </a:endParaRPr>
          </a:p>
          <a:p>
            <a:pPr marL="457200" lvl="0" indent="-381000" algn="l" rtl="0">
              <a:spcBef>
                <a:spcPts val="0"/>
              </a:spcBef>
              <a:spcAft>
                <a:spcPts val="0"/>
              </a:spcAft>
              <a:buClr>
                <a:schemeClr val="accent1"/>
              </a:buClr>
              <a:buSzPts val="2400"/>
              <a:buChar char="●"/>
            </a:pPr>
            <a:r>
              <a:rPr lang="en" sz="2400" dirty="0">
                <a:solidFill>
                  <a:schemeClr val="accent1"/>
                </a:solidFill>
              </a:rPr>
              <a:t>Feature Scaling</a:t>
            </a:r>
            <a:endParaRPr sz="24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DATASET DESCRIPTION</a:t>
            </a:r>
            <a:endParaRPr dirty="0"/>
          </a:p>
        </p:txBody>
      </p:sp>
      <p:pic>
        <p:nvPicPr>
          <p:cNvPr id="3" name="Picture 2" descr="Table&#10;&#10;Description automatically generated">
            <a:extLst>
              <a:ext uri="{FF2B5EF4-FFF2-40B4-BE49-F238E27FC236}">
                <a16:creationId xmlns:a16="http://schemas.microsoft.com/office/drawing/2014/main" id="{EDD603EA-0D30-3840-8BDA-0764B3DCEFC0}"/>
              </a:ext>
            </a:extLst>
          </p:cNvPr>
          <p:cNvPicPr>
            <a:picLocks noChangeAspect="1"/>
          </p:cNvPicPr>
          <p:nvPr/>
        </p:nvPicPr>
        <p:blipFill>
          <a:blip r:embed="rId3"/>
          <a:stretch>
            <a:fillRect/>
          </a:stretch>
        </p:blipFill>
        <p:spPr>
          <a:xfrm>
            <a:off x="311700" y="1287527"/>
            <a:ext cx="3690729" cy="1765300"/>
          </a:xfrm>
          <a:prstGeom prst="rect">
            <a:avLst/>
          </a:prstGeom>
        </p:spPr>
      </p:pic>
      <p:sp>
        <p:nvSpPr>
          <p:cNvPr id="5" name="TextBox 4">
            <a:extLst>
              <a:ext uri="{FF2B5EF4-FFF2-40B4-BE49-F238E27FC236}">
                <a16:creationId xmlns:a16="http://schemas.microsoft.com/office/drawing/2014/main" id="{9834B4AC-7FC4-F34B-956A-3FDD5B26B9A8}"/>
              </a:ext>
            </a:extLst>
          </p:cNvPr>
          <p:cNvSpPr txBox="1"/>
          <p:nvPr/>
        </p:nvSpPr>
        <p:spPr>
          <a:xfrm>
            <a:off x="572494" y="3562184"/>
            <a:ext cx="3267986" cy="523220"/>
          </a:xfrm>
          <a:prstGeom prst="rect">
            <a:avLst/>
          </a:prstGeom>
          <a:noFill/>
        </p:spPr>
        <p:txBody>
          <a:bodyPr wrap="square" rtlCol="0">
            <a:spAutoFit/>
          </a:bodyPr>
          <a:lstStyle/>
          <a:p>
            <a:r>
              <a:rPr lang="en-US" dirty="0"/>
              <a:t>Summary of the data after preprocessing</a:t>
            </a:r>
          </a:p>
        </p:txBody>
      </p:sp>
      <p:pic>
        <p:nvPicPr>
          <p:cNvPr id="12" name="Picture 11" descr="Chart&#10;&#10;Description automatically generated">
            <a:extLst>
              <a:ext uri="{FF2B5EF4-FFF2-40B4-BE49-F238E27FC236}">
                <a16:creationId xmlns:a16="http://schemas.microsoft.com/office/drawing/2014/main" id="{C798FD86-2D21-0B43-89B1-C4900F1FD55C}"/>
              </a:ext>
            </a:extLst>
          </p:cNvPr>
          <p:cNvPicPr>
            <a:picLocks noChangeAspect="1"/>
          </p:cNvPicPr>
          <p:nvPr/>
        </p:nvPicPr>
        <p:blipFill>
          <a:blip r:embed="rId4"/>
          <a:stretch>
            <a:fillRect/>
          </a:stretch>
        </p:blipFill>
        <p:spPr>
          <a:xfrm>
            <a:off x="4572000" y="874643"/>
            <a:ext cx="4328055" cy="3136899"/>
          </a:xfrm>
          <a:prstGeom prst="rect">
            <a:avLst/>
          </a:prstGeom>
        </p:spPr>
      </p:pic>
      <p:sp>
        <p:nvSpPr>
          <p:cNvPr id="10" name="TextBox 9">
            <a:extLst>
              <a:ext uri="{FF2B5EF4-FFF2-40B4-BE49-F238E27FC236}">
                <a16:creationId xmlns:a16="http://schemas.microsoft.com/office/drawing/2014/main" id="{B9F5E59C-B101-B840-B1F2-3945FB79A2AD}"/>
              </a:ext>
            </a:extLst>
          </p:cNvPr>
          <p:cNvSpPr txBox="1"/>
          <p:nvPr/>
        </p:nvSpPr>
        <p:spPr>
          <a:xfrm>
            <a:off x="4907666" y="4213185"/>
            <a:ext cx="3773347" cy="307777"/>
          </a:xfrm>
          <a:prstGeom prst="rect">
            <a:avLst/>
          </a:prstGeom>
          <a:noFill/>
        </p:spPr>
        <p:txBody>
          <a:bodyPr wrap="square" rtlCol="0">
            <a:spAutoFit/>
          </a:bodyPr>
          <a:lstStyle/>
          <a:p>
            <a:r>
              <a:rPr lang="en-US" dirty="0"/>
              <a:t>Top words used in the dataset  </a:t>
            </a:r>
          </a:p>
        </p:txBody>
      </p:sp>
    </p:spTree>
    <p:extLst>
      <p:ext uri="{BB962C8B-B14F-4D97-AF65-F5344CB8AC3E}">
        <p14:creationId xmlns:p14="http://schemas.microsoft.com/office/powerpoint/2010/main" val="2516139022"/>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DATASET DESCRIPTION</a:t>
            </a:r>
            <a:endParaRPr dirty="0"/>
          </a:p>
        </p:txBody>
      </p:sp>
      <p:sp>
        <p:nvSpPr>
          <p:cNvPr id="5" name="TextBox 4">
            <a:extLst>
              <a:ext uri="{FF2B5EF4-FFF2-40B4-BE49-F238E27FC236}">
                <a16:creationId xmlns:a16="http://schemas.microsoft.com/office/drawing/2014/main" id="{9834B4AC-7FC4-F34B-956A-3FDD5B26B9A8}"/>
              </a:ext>
            </a:extLst>
          </p:cNvPr>
          <p:cNvSpPr txBox="1"/>
          <p:nvPr/>
        </p:nvSpPr>
        <p:spPr>
          <a:xfrm>
            <a:off x="572494" y="4011543"/>
            <a:ext cx="3267986" cy="523220"/>
          </a:xfrm>
          <a:prstGeom prst="rect">
            <a:avLst/>
          </a:prstGeom>
          <a:noFill/>
        </p:spPr>
        <p:txBody>
          <a:bodyPr wrap="square" rtlCol="0">
            <a:spAutoFit/>
          </a:bodyPr>
          <a:lstStyle/>
          <a:p>
            <a:r>
              <a:rPr lang="en-US" dirty="0"/>
              <a:t>Frequency distribution of subject column</a:t>
            </a:r>
          </a:p>
        </p:txBody>
      </p:sp>
      <p:sp>
        <p:nvSpPr>
          <p:cNvPr id="9" name="TextBox 8">
            <a:extLst>
              <a:ext uri="{FF2B5EF4-FFF2-40B4-BE49-F238E27FC236}">
                <a16:creationId xmlns:a16="http://schemas.microsoft.com/office/drawing/2014/main" id="{293E687A-648D-7645-A643-D081F6463E58}"/>
              </a:ext>
            </a:extLst>
          </p:cNvPr>
          <p:cNvSpPr txBox="1"/>
          <p:nvPr/>
        </p:nvSpPr>
        <p:spPr>
          <a:xfrm>
            <a:off x="5303522" y="4114968"/>
            <a:ext cx="2941983" cy="523220"/>
          </a:xfrm>
          <a:prstGeom prst="rect">
            <a:avLst/>
          </a:prstGeom>
          <a:noFill/>
        </p:spPr>
        <p:txBody>
          <a:bodyPr wrap="square" rtlCol="0">
            <a:spAutoFit/>
          </a:bodyPr>
          <a:lstStyle/>
          <a:p>
            <a:r>
              <a:rPr lang="en-US" dirty="0"/>
              <a:t>Frequency distribution of label column</a:t>
            </a:r>
          </a:p>
        </p:txBody>
      </p:sp>
      <p:pic>
        <p:nvPicPr>
          <p:cNvPr id="11" name="Picture 10" descr="Chart, bar chart&#10;&#10;Description automatically generated">
            <a:extLst>
              <a:ext uri="{FF2B5EF4-FFF2-40B4-BE49-F238E27FC236}">
                <a16:creationId xmlns:a16="http://schemas.microsoft.com/office/drawing/2014/main" id="{BAC637CC-525B-E54C-BA9A-991773D43383}"/>
              </a:ext>
            </a:extLst>
          </p:cNvPr>
          <p:cNvPicPr>
            <a:picLocks noChangeAspect="1"/>
          </p:cNvPicPr>
          <p:nvPr/>
        </p:nvPicPr>
        <p:blipFill>
          <a:blip r:embed="rId3"/>
          <a:stretch>
            <a:fillRect/>
          </a:stretch>
        </p:blipFill>
        <p:spPr>
          <a:xfrm>
            <a:off x="379455" y="1017449"/>
            <a:ext cx="3799006" cy="2994093"/>
          </a:xfrm>
          <a:prstGeom prst="rect">
            <a:avLst/>
          </a:prstGeom>
        </p:spPr>
      </p:pic>
      <p:pic>
        <p:nvPicPr>
          <p:cNvPr id="15" name="Picture 14" descr="Chart, bar chart&#10;&#10;Description automatically generated">
            <a:extLst>
              <a:ext uri="{FF2B5EF4-FFF2-40B4-BE49-F238E27FC236}">
                <a16:creationId xmlns:a16="http://schemas.microsoft.com/office/drawing/2014/main" id="{326FBD10-76B8-6E40-8884-5811983D652F}"/>
              </a:ext>
            </a:extLst>
          </p:cNvPr>
          <p:cNvPicPr>
            <a:picLocks noChangeAspect="1"/>
          </p:cNvPicPr>
          <p:nvPr/>
        </p:nvPicPr>
        <p:blipFill>
          <a:blip r:embed="rId4"/>
          <a:stretch>
            <a:fillRect/>
          </a:stretch>
        </p:blipFill>
        <p:spPr>
          <a:xfrm>
            <a:off x="4572000" y="914332"/>
            <a:ext cx="4150581" cy="2719124"/>
          </a:xfrm>
          <a:prstGeom prst="rect">
            <a:avLst/>
          </a:prstGeom>
        </p:spPr>
      </p:pic>
    </p:spTree>
    <p:extLst>
      <p:ext uri="{BB962C8B-B14F-4D97-AF65-F5344CB8AC3E}">
        <p14:creationId xmlns:p14="http://schemas.microsoft.com/office/powerpoint/2010/main" val="321462582"/>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DATASET DESCRIPTION</a:t>
            </a:r>
            <a:endParaRPr dirty="0"/>
          </a:p>
        </p:txBody>
      </p:sp>
      <p:sp>
        <p:nvSpPr>
          <p:cNvPr id="5" name="TextBox 4">
            <a:extLst>
              <a:ext uri="{FF2B5EF4-FFF2-40B4-BE49-F238E27FC236}">
                <a16:creationId xmlns:a16="http://schemas.microsoft.com/office/drawing/2014/main" id="{9834B4AC-7FC4-F34B-956A-3FDD5B26B9A8}"/>
              </a:ext>
            </a:extLst>
          </p:cNvPr>
          <p:cNvSpPr txBox="1"/>
          <p:nvPr/>
        </p:nvSpPr>
        <p:spPr>
          <a:xfrm>
            <a:off x="572494" y="3657599"/>
            <a:ext cx="3267986" cy="307777"/>
          </a:xfrm>
          <a:prstGeom prst="rect">
            <a:avLst/>
          </a:prstGeom>
          <a:noFill/>
        </p:spPr>
        <p:txBody>
          <a:bodyPr wrap="square" rtlCol="0">
            <a:spAutoFit/>
          </a:bodyPr>
          <a:lstStyle/>
          <a:p>
            <a:r>
              <a:rPr lang="en-US" dirty="0"/>
              <a:t>Word cloud of fake news</a:t>
            </a:r>
          </a:p>
        </p:txBody>
      </p:sp>
      <p:sp>
        <p:nvSpPr>
          <p:cNvPr id="9" name="TextBox 8">
            <a:extLst>
              <a:ext uri="{FF2B5EF4-FFF2-40B4-BE49-F238E27FC236}">
                <a16:creationId xmlns:a16="http://schemas.microsoft.com/office/drawing/2014/main" id="{293E687A-648D-7645-A643-D081F6463E58}"/>
              </a:ext>
            </a:extLst>
          </p:cNvPr>
          <p:cNvSpPr txBox="1"/>
          <p:nvPr/>
        </p:nvSpPr>
        <p:spPr>
          <a:xfrm>
            <a:off x="5629523" y="3703766"/>
            <a:ext cx="2941983" cy="307777"/>
          </a:xfrm>
          <a:prstGeom prst="rect">
            <a:avLst/>
          </a:prstGeom>
          <a:noFill/>
        </p:spPr>
        <p:txBody>
          <a:bodyPr wrap="square" rtlCol="0">
            <a:spAutoFit/>
          </a:bodyPr>
          <a:lstStyle/>
          <a:p>
            <a:r>
              <a:rPr lang="en-US" dirty="0"/>
              <a:t>Word cloud of real news</a:t>
            </a:r>
          </a:p>
        </p:txBody>
      </p:sp>
      <p:pic>
        <p:nvPicPr>
          <p:cNvPr id="4" name="Picture 3" descr="Text&#10;&#10;Description automatically generated">
            <a:extLst>
              <a:ext uri="{FF2B5EF4-FFF2-40B4-BE49-F238E27FC236}">
                <a16:creationId xmlns:a16="http://schemas.microsoft.com/office/drawing/2014/main" id="{80398B0D-DE82-AF40-9DD4-A4F20BC4DD5D}"/>
              </a:ext>
            </a:extLst>
          </p:cNvPr>
          <p:cNvPicPr>
            <a:picLocks noChangeAspect="1"/>
          </p:cNvPicPr>
          <p:nvPr/>
        </p:nvPicPr>
        <p:blipFill>
          <a:blip r:embed="rId3"/>
          <a:stretch>
            <a:fillRect/>
          </a:stretch>
        </p:blipFill>
        <p:spPr>
          <a:xfrm>
            <a:off x="572493" y="1045438"/>
            <a:ext cx="3582817" cy="2488758"/>
          </a:xfrm>
          <a:prstGeom prst="rect">
            <a:avLst/>
          </a:prstGeom>
        </p:spPr>
      </p:pic>
      <p:pic>
        <p:nvPicPr>
          <p:cNvPr id="8" name="Picture 7" descr="Graphical user interface, text, chat or text message&#10;&#10;Description automatically generated">
            <a:extLst>
              <a:ext uri="{FF2B5EF4-FFF2-40B4-BE49-F238E27FC236}">
                <a16:creationId xmlns:a16="http://schemas.microsoft.com/office/drawing/2014/main" id="{C1386F7C-6D8D-C841-964E-81BBDBC07464}"/>
              </a:ext>
            </a:extLst>
          </p:cNvPr>
          <p:cNvPicPr>
            <a:picLocks noChangeAspect="1"/>
          </p:cNvPicPr>
          <p:nvPr/>
        </p:nvPicPr>
        <p:blipFill>
          <a:blip r:embed="rId4"/>
          <a:stretch>
            <a:fillRect/>
          </a:stretch>
        </p:blipFill>
        <p:spPr>
          <a:xfrm>
            <a:off x="4745620" y="1017450"/>
            <a:ext cx="3912243" cy="2488758"/>
          </a:xfrm>
          <a:prstGeom prst="rect">
            <a:avLst/>
          </a:prstGeom>
        </p:spPr>
      </p:pic>
    </p:spTree>
    <p:extLst>
      <p:ext uri="{BB962C8B-B14F-4D97-AF65-F5344CB8AC3E}">
        <p14:creationId xmlns:p14="http://schemas.microsoft.com/office/powerpoint/2010/main" val="244104936"/>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ALGORITHMS IMPLEMENTED</a:t>
            </a:r>
            <a:endParaRPr dirty="0"/>
          </a:p>
        </p:txBody>
      </p:sp>
      <p:sp>
        <p:nvSpPr>
          <p:cNvPr id="84" name="Google Shape;84;p17"/>
          <p:cNvSpPr txBox="1">
            <a:spLocks noGrp="1"/>
          </p:cNvSpPr>
          <p:nvPr>
            <p:ph type="body" idx="1"/>
          </p:nvPr>
        </p:nvSpPr>
        <p:spPr>
          <a:xfrm>
            <a:off x="311700" y="1447000"/>
            <a:ext cx="8520600" cy="3416400"/>
          </a:xfrm>
          <a:prstGeom prst="rect">
            <a:avLst/>
          </a:prstGeom>
        </p:spPr>
        <p:txBody>
          <a:bodyPr spcFirstLastPara="1" wrap="square" lIns="91425" tIns="91425" rIns="91425" bIns="91425" anchor="t" anchorCtr="0">
            <a:normAutofit/>
          </a:bodyPr>
          <a:lstStyle/>
          <a:p>
            <a:pPr marL="95250" lvl="0" indent="0">
              <a:buClr>
                <a:schemeClr val="accent1"/>
              </a:buClr>
              <a:buSzPts val="2100"/>
              <a:buNone/>
            </a:pPr>
            <a:r>
              <a:rPr lang="en-US" b="1" dirty="0">
                <a:solidFill>
                  <a:schemeClr val="accent1"/>
                </a:solidFill>
                <a:latin typeface="Calibri" panose="020F0502020204030204" pitchFamily="34" charset="0"/>
                <a:cs typeface="Calibri" panose="020F0502020204030204" pitchFamily="34" charset="0"/>
              </a:rPr>
              <a:t>Single classifier based prediction:</a:t>
            </a:r>
          </a:p>
          <a:p>
            <a:pPr marL="438150">
              <a:buClr>
                <a:schemeClr val="accent1"/>
              </a:buClr>
              <a:buSzPts val="2100"/>
              <a:buAutoNum type="arabicParenR"/>
            </a:pPr>
            <a:r>
              <a:rPr lang="en-US" dirty="0">
                <a:solidFill>
                  <a:schemeClr val="accent1"/>
                </a:solidFill>
                <a:latin typeface="Calibri" panose="020F0502020204030204" pitchFamily="34" charset="0"/>
                <a:cs typeface="Calibri" panose="020F0502020204030204" pitchFamily="34" charset="0"/>
              </a:rPr>
              <a:t>Support Vector machine - 79.9%</a:t>
            </a:r>
          </a:p>
          <a:p>
            <a:pPr marL="438150">
              <a:buClr>
                <a:schemeClr val="accent1"/>
              </a:buClr>
              <a:buSzPts val="2100"/>
              <a:buAutoNum type="arabicParenR"/>
            </a:pPr>
            <a:r>
              <a:rPr lang="en-US" dirty="0">
                <a:solidFill>
                  <a:schemeClr val="accent1"/>
                </a:solidFill>
                <a:latin typeface="Calibri" panose="020F0502020204030204" pitchFamily="34" charset="0"/>
                <a:cs typeface="Calibri" panose="020F0502020204030204" pitchFamily="34" charset="0"/>
              </a:rPr>
              <a:t>Naive bayes classifier - 73.15%</a:t>
            </a:r>
          </a:p>
          <a:p>
            <a:pPr marL="438150">
              <a:buClr>
                <a:schemeClr val="accent1"/>
              </a:buClr>
              <a:buSzPts val="2100"/>
              <a:buAutoNum type="arabicParenR"/>
            </a:pPr>
            <a:r>
              <a:rPr lang="en-US" dirty="0">
                <a:solidFill>
                  <a:schemeClr val="accent1"/>
                </a:solidFill>
                <a:latin typeface="Calibri" panose="020F0502020204030204" pitchFamily="34" charset="0"/>
                <a:cs typeface="Calibri" panose="020F0502020204030204" pitchFamily="34" charset="0"/>
              </a:rPr>
              <a:t>Logistic Regression - 79.97%</a:t>
            </a:r>
          </a:p>
          <a:p>
            <a:pPr marL="381000" indent="-285750">
              <a:buClr>
                <a:schemeClr val="accent1"/>
              </a:buClr>
              <a:buSzPts val="2100"/>
            </a:pPr>
            <a:endParaRPr lang="en-US" dirty="0">
              <a:solidFill>
                <a:schemeClr val="accent1"/>
              </a:solidFill>
              <a:latin typeface="Calibri" panose="020F0502020204030204" pitchFamily="34" charset="0"/>
              <a:cs typeface="Calibri" panose="020F0502020204030204" pitchFamily="34" charset="0"/>
            </a:endParaRPr>
          </a:p>
          <a:p>
            <a:pPr marL="95250" lvl="0" indent="0">
              <a:buClr>
                <a:schemeClr val="accent1"/>
              </a:buClr>
              <a:buSzPts val="2100"/>
              <a:buNone/>
            </a:pPr>
            <a:endParaRPr lang="en-US" b="1" dirty="0">
              <a:solidFill>
                <a:schemeClr val="accent2"/>
              </a:solidFill>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ALGORITHMS IMPLEMENTED</a:t>
            </a:r>
            <a:endParaRPr dirty="0"/>
          </a:p>
        </p:txBody>
      </p:sp>
      <p:sp>
        <p:nvSpPr>
          <p:cNvPr id="84" name="Google Shape;84;p17"/>
          <p:cNvSpPr txBox="1">
            <a:spLocks noGrp="1"/>
          </p:cNvSpPr>
          <p:nvPr>
            <p:ph type="body" idx="1"/>
          </p:nvPr>
        </p:nvSpPr>
        <p:spPr>
          <a:xfrm>
            <a:off x="311700" y="1447000"/>
            <a:ext cx="8520600" cy="3416400"/>
          </a:xfrm>
          <a:prstGeom prst="rect">
            <a:avLst/>
          </a:prstGeom>
        </p:spPr>
        <p:txBody>
          <a:bodyPr spcFirstLastPara="1" wrap="square" lIns="91425" tIns="91425" rIns="91425" bIns="91425" anchor="t" anchorCtr="0">
            <a:normAutofit/>
          </a:bodyPr>
          <a:lstStyle/>
          <a:p>
            <a:pPr marL="95250" lvl="0" indent="0">
              <a:buClr>
                <a:schemeClr val="accent1"/>
              </a:buClr>
              <a:buSzPts val="2100"/>
              <a:buNone/>
            </a:pPr>
            <a:r>
              <a:rPr lang="en-US" b="1" dirty="0">
                <a:solidFill>
                  <a:schemeClr val="accent1"/>
                </a:solidFill>
                <a:latin typeface="Calibri" panose="020F0502020204030204" pitchFamily="34" charset="0"/>
                <a:cs typeface="Calibri" panose="020F0502020204030204" pitchFamily="34" charset="0"/>
              </a:rPr>
              <a:t>Ensemble Approach based Classifiers</a:t>
            </a:r>
          </a:p>
          <a:p>
            <a:pPr marL="438150">
              <a:buClr>
                <a:schemeClr val="accent1"/>
              </a:buClr>
              <a:buSzPts val="2100"/>
              <a:buAutoNum type="arabicParenR"/>
            </a:pPr>
            <a:r>
              <a:rPr lang="en-US" dirty="0">
                <a:solidFill>
                  <a:schemeClr val="accent1"/>
                </a:solidFill>
                <a:latin typeface="Calibri" panose="020F0502020204030204" pitchFamily="34" charset="0"/>
                <a:cs typeface="Calibri" panose="020F0502020204030204" pitchFamily="34" charset="0"/>
              </a:rPr>
              <a:t>Random Forest Classifier - 79.91%</a:t>
            </a:r>
          </a:p>
          <a:p>
            <a:pPr marL="438150">
              <a:buClr>
                <a:schemeClr val="accent1"/>
              </a:buClr>
              <a:buSzPts val="2100"/>
              <a:buAutoNum type="arabicParenR"/>
            </a:pPr>
            <a:r>
              <a:rPr lang="en-US" dirty="0">
                <a:solidFill>
                  <a:schemeClr val="accent1"/>
                </a:solidFill>
                <a:latin typeface="Calibri" panose="020F0502020204030204" pitchFamily="34" charset="0"/>
                <a:cs typeface="Calibri" panose="020F0502020204030204" pitchFamily="34" charset="0"/>
              </a:rPr>
              <a:t>Voting Classifier - 79.7%</a:t>
            </a:r>
          </a:p>
          <a:p>
            <a:pPr marL="438150">
              <a:buClr>
                <a:schemeClr val="accent1"/>
              </a:buClr>
              <a:buSzPts val="2100"/>
              <a:buAutoNum type="arabicParenR"/>
            </a:pPr>
            <a:r>
              <a:rPr lang="en-US" dirty="0">
                <a:solidFill>
                  <a:schemeClr val="accent1"/>
                </a:solidFill>
                <a:latin typeface="Calibri" panose="020F0502020204030204" pitchFamily="34" charset="0"/>
                <a:cs typeface="Calibri" panose="020F0502020204030204" pitchFamily="34" charset="0"/>
              </a:rPr>
              <a:t>Gradient Boosting Classifier - 80%</a:t>
            </a:r>
          </a:p>
          <a:p>
            <a:pPr marL="95250" lvl="0" indent="0">
              <a:buClr>
                <a:schemeClr val="accent1"/>
              </a:buClr>
              <a:buSzPts val="2100"/>
              <a:buNone/>
            </a:pPr>
            <a:endParaRPr lang="en-US" b="1"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1680024"/>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2372</TotalTime>
  <Words>257</Words>
  <Application>Microsoft Macintosh PowerPoint</Application>
  <PresentationFormat>On-screen Show (16:9)</PresentationFormat>
  <Paragraphs>60</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Lato</vt:lpstr>
      <vt:lpstr>Calibri</vt:lpstr>
      <vt:lpstr>Arial</vt:lpstr>
      <vt:lpstr>Playfair Display</vt:lpstr>
      <vt:lpstr>Coral</vt:lpstr>
      <vt:lpstr>FAKE NEWS DETECTION</vt:lpstr>
      <vt:lpstr>PROBLEM STATEMENT</vt:lpstr>
      <vt:lpstr>MODULES</vt:lpstr>
      <vt:lpstr>PREPROCESSING</vt:lpstr>
      <vt:lpstr>DATASET DESCRIPTION</vt:lpstr>
      <vt:lpstr>DATASET DESCRIPTION</vt:lpstr>
      <vt:lpstr>DATASET DESCRIPTION</vt:lpstr>
      <vt:lpstr>ALGORITHMS IMPLEMENTED</vt:lpstr>
      <vt:lpstr>ALGORITHMS IMPLEMENTED</vt:lpstr>
      <vt:lpstr>ALGORITHMS IMPLEMENTED</vt:lpstr>
      <vt:lpstr>RESULTS AND INSIGHTS</vt:lpstr>
      <vt:lpstr>RESULTS AND INSIGHTS</vt:lpstr>
      <vt:lpstr>RESULTS AND INSIGHTS</vt:lpstr>
      <vt:lpstr>RESULTS AND INSIGHTS</vt:lpstr>
      <vt:lpstr>PROBLEMS FACED</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cp:lastModifiedBy>Sankranti, Anuhya</cp:lastModifiedBy>
  <cp:revision>1</cp:revision>
  <dcterms:modified xsi:type="dcterms:W3CDTF">2021-12-15T13:48:54Z</dcterms:modified>
</cp:coreProperties>
</file>