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</p:sldMasterIdLst>
  <p:notesMasterIdLst>
    <p:notesMasterId r:id="rId17"/>
  </p:notesMasterIdLst>
  <p:handoutMasterIdLst>
    <p:handoutMasterId r:id="rId18"/>
  </p:handoutMasterIdLst>
  <p:sldIdLst>
    <p:sldId id="6765" r:id="rId3"/>
    <p:sldId id="6767" r:id="rId4"/>
    <p:sldId id="6853" r:id="rId5"/>
    <p:sldId id="6860" r:id="rId6"/>
    <p:sldId id="6874" r:id="rId7"/>
    <p:sldId id="6842" r:id="rId8"/>
    <p:sldId id="6855" r:id="rId9"/>
    <p:sldId id="6864" r:id="rId10"/>
    <p:sldId id="6880" r:id="rId11"/>
    <p:sldId id="6879" r:id="rId12"/>
    <p:sldId id="6881" r:id="rId13"/>
    <p:sldId id="6859" r:id="rId14"/>
    <p:sldId id="6862" r:id="rId15"/>
    <p:sldId id="6777" r:id="rId16"/>
  </p:sldIdLst>
  <p:sldSz cx="18288000" cy="10287000"/>
  <p:notesSz cx="6858000" cy="9144000"/>
  <p:defaultTextStyle>
    <a:defPPr>
      <a:defRPr lang="zh-CN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C92DD-DC26-443F-A45A-9A03E6898BBA}">
          <p14:sldIdLst>
            <p14:sldId id="6765"/>
            <p14:sldId id="6767"/>
            <p14:sldId id="6853"/>
            <p14:sldId id="6860"/>
            <p14:sldId id="6874"/>
            <p14:sldId id="6842"/>
            <p14:sldId id="6855"/>
            <p14:sldId id="6864"/>
            <p14:sldId id="6880"/>
            <p14:sldId id="6879"/>
            <p14:sldId id="6881"/>
            <p14:sldId id="6859"/>
            <p14:sldId id="6862"/>
            <p14:sldId id="67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DED9"/>
    <a:srgbClr val="E0DDD8"/>
    <a:srgbClr val="00B0EF"/>
    <a:srgbClr val="F0EFEB"/>
    <a:srgbClr val="EEE6DD"/>
    <a:srgbClr val="EEEDE9"/>
    <a:srgbClr val="EAE6E2"/>
    <a:srgbClr val="E7E7E7"/>
    <a:srgbClr val="7D2CF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980" autoAdjust="0"/>
  </p:normalViewPr>
  <p:slideViewPr>
    <p:cSldViewPr snapToGrid="0" showGuides="1">
      <p:cViewPr varScale="1">
        <p:scale>
          <a:sx n="45" d="100"/>
          <a:sy n="45" d="100"/>
        </p:scale>
        <p:origin x="126" y="804"/>
      </p:cViewPr>
      <p:guideLst/>
    </p:cSldViewPr>
  </p:slideViewPr>
  <p:outlineViewPr>
    <p:cViewPr>
      <p:scale>
        <a:sx n="100" d="100"/>
        <a:sy n="100" d="100"/>
      </p:scale>
      <p:origin x="0" y="-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55037"/>
    </p:cViewPr>
  </p:sorterViewPr>
  <p:notesViewPr>
    <p:cSldViewPr snapToGrid="0" showGuides="1">
      <p:cViewPr varScale="1">
        <p:scale>
          <a:sx n="59" d="100"/>
          <a:sy n="59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ontserrat Light" panose="00000400000000000000" pitchFamily="50" charset="0"/>
              <a:ea typeface="Microsoft YaHei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F343E-A4B4-4945-A289-F71CC24FF5E2}" type="datetimeFigureOut">
              <a:rPr lang="zh-CN" altLang="en-US" smtClean="0">
                <a:latin typeface="Montserrat Light" panose="00000400000000000000" pitchFamily="50" charset="0"/>
                <a:ea typeface="Microsoft YaHei Light" panose="020B0502040204020203" pitchFamily="34" charset="-122"/>
              </a:rPr>
              <a:t>2024/1/12</a:t>
            </a:fld>
            <a:endParaRPr lang="zh-CN" altLang="en-US">
              <a:latin typeface="Montserrat Light" panose="00000400000000000000" pitchFamily="50" charset="0"/>
              <a:ea typeface="Microsoft YaHei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ontserrat Light" panose="00000400000000000000" pitchFamily="50" charset="0"/>
              <a:ea typeface="Microsoft YaHei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E3BE7-4887-454D-AC07-8146F5385083}" type="slidenum">
              <a:rPr lang="zh-CN" altLang="en-US" smtClean="0">
                <a:latin typeface="Montserrat Light" panose="00000400000000000000" pitchFamily="50" charset="0"/>
                <a:ea typeface="Microsoft YaHei Light" panose="020B0502040204020203" pitchFamily="34" charset="-122"/>
              </a:rPr>
              <a:t>‹#›</a:t>
            </a:fld>
            <a:endParaRPr lang="zh-CN" altLang="en-US">
              <a:latin typeface="Montserrat Light" panose="00000400000000000000" pitchFamily="50" charset="0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806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 Light" panose="00000400000000000000" pitchFamily="50" charset="0"/>
                <a:ea typeface="Microsoft YaHei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 Light" panose="00000400000000000000" pitchFamily="50" charset="0"/>
                <a:ea typeface="Microsoft YaHei Light" panose="020B0502040204020203" pitchFamily="34" charset="-122"/>
              </a:defRPr>
            </a:lvl1pPr>
          </a:lstStyle>
          <a:p>
            <a:fld id="{184EC83E-688E-43DA-BB76-712D53DE601D}" type="datetimeFigureOut">
              <a:rPr lang="zh-CN" altLang="en-US" smtClean="0"/>
              <a:pPr/>
              <a:t>2024/1/12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 Light" panose="00000400000000000000" pitchFamily="50" charset="0"/>
                <a:ea typeface="Microsoft YaHei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 Light" panose="00000400000000000000" pitchFamily="50" charset="0"/>
                <a:ea typeface="Microsoft YaHei Light" panose="020B0502040204020203" pitchFamily="34" charset="-122"/>
              </a:defRPr>
            </a:lvl1pPr>
          </a:lstStyle>
          <a:p>
            <a:fld id="{BFEC4DAE-4541-43CA-A4FF-DC618A162F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3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2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862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8AB7E0-4261-E073-BA51-C0C0349658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15566" y="1887359"/>
            <a:ext cx="9719378" cy="6078971"/>
          </a:xfrm>
          <a:custGeom>
            <a:avLst/>
            <a:gdLst>
              <a:gd name="connsiteX0" fmla="*/ 0 w 9719378"/>
              <a:gd name="connsiteY0" fmla="*/ 0 h 6078971"/>
              <a:gd name="connsiteX1" fmla="*/ 9719378 w 9719378"/>
              <a:gd name="connsiteY1" fmla="*/ 0 h 6078971"/>
              <a:gd name="connsiteX2" fmla="*/ 9719378 w 9719378"/>
              <a:gd name="connsiteY2" fmla="*/ 6078971 h 6078971"/>
              <a:gd name="connsiteX3" fmla="*/ 0 w 9719378"/>
              <a:gd name="connsiteY3" fmla="*/ 6078971 h 60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9378" h="6078971">
                <a:moveTo>
                  <a:pt x="0" y="0"/>
                </a:moveTo>
                <a:lnTo>
                  <a:pt x="9719378" y="0"/>
                </a:lnTo>
                <a:lnTo>
                  <a:pt x="9719378" y="6078971"/>
                </a:lnTo>
                <a:lnTo>
                  <a:pt x="0" y="607897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456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06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39D32C-3A32-A7AC-B2E7-C64D6D7C48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8245" y="1875713"/>
            <a:ext cx="6535574" cy="6535574"/>
          </a:xfrm>
          <a:custGeom>
            <a:avLst/>
            <a:gdLst>
              <a:gd name="connsiteX0" fmla="*/ 3267787 w 6535574"/>
              <a:gd name="connsiteY0" fmla="*/ 0 h 6535574"/>
              <a:gd name="connsiteX1" fmla="*/ 6535574 w 6535574"/>
              <a:gd name="connsiteY1" fmla="*/ 3267787 h 6535574"/>
              <a:gd name="connsiteX2" fmla="*/ 3267787 w 6535574"/>
              <a:gd name="connsiteY2" fmla="*/ 6535574 h 6535574"/>
              <a:gd name="connsiteX3" fmla="*/ 0 w 6535574"/>
              <a:gd name="connsiteY3" fmla="*/ 3267787 h 6535574"/>
              <a:gd name="connsiteX4" fmla="*/ 3267787 w 6535574"/>
              <a:gd name="connsiteY4" fmla="*/ 0 h 653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5574" h="6535574">
                <a:moveTo>
                  <a:pt x="3267787" y="0"/>
                </a:moveTo>
                <a:cubicBezTo>
                  <a:pt x="5072536" y="0"/>
                  <a:pt x="6535574" y="1463038"/>
                  <a:pt x="6535574" y="3267787"/>
                </a:cubicBezTo>
                <a:cubicBezTo>
                  <a:pt x="6535574" y="5072536"/>
                  <a:pt x="5072536" y="6535574"/>
                  <a:pt x="3267787" y="6535574"/>
                </a:cubicBezTo>
                <a:cubicBezTo>
                  <a:pt x="1463038" y="6535574"/>
                  <a:pt x="0" y="5072536"/>
                  <a:pt x="0" y="3267787"/>
                </a:cubicBezTo>
                <a:cubicBezTo>
                  <a:pt x="0" y="1463038"/>
                  <a:pt x="1463038" y="0"/>
                  <a:pt x="32677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4A1B52-2B03-F7A3-8E57-61F2DB743E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979876" cy="10287000"/>
          </a:xfrm>
          <a:custGeom>
            <a:avLst/>
            <a:gdLst>
              <a:gd name="connsiteX0" fmla="*/ 0 w 8979876"/>
              <a:gd name="connsiteY0" fmla="*/ 0 h 10287000"/>
              <a:gd name="connsiteX1" fmla="*/ 7205087 w 8979876"/>
              <a:gd name="connsiteY1" fmla="*/ 0 h 10287000"/>
              <a:gd name="connsiteX2" fmla="*/ 7321010 w 8979876"/>
              <a:gd name="connsiteY2" fmla="*/ 147513 h 10287000"/>
              <a:gd name="connsiteX3" fmla="*/ 8979876 w 8979876"/>
              <a:gd name="connsiteY3" fmla="*/ 5143502 h 10287000"/>
              <a:gd name="connsiteX4" fmla="*/ 7321010 w 8979876"/>
              <a:gd name="connsiteY4" fmla="*/ 10139488 h 10287000"/>
              <a:gd name="connsiteX5" fmla="*/ 7205088 w 8979876"/>
              <a:gd name="connsiteY5" fmla="*/ 10287000 h 10287000"/>
              <a:gd name="connsiteX6" fmla="*/ 0 w 8979876"/>
              <a:gd name="connsiteY6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9876" h="10287000">
                <a:moveTo>
                  <a:pt x="0" y="0"/>
                </a:moveTo>
                <a:lnTo>
                  <a:pt x="7205087" y="0"/>
                </a:lnTo>
                <a:lnTo>
                  <a:pt x="7321010" y="147513"/>
                </a:lnTo>
                <a:cubicBezTo>
                  <a:pt x="8362884" y="1540663"/>
                  <a:pt x="8979876" y="3270030"/>
                  <a:pt x="8979876" y="5143502"/>
                </a:cubicBezTo>
                <a:cubicBezTo>
                  <a:pt x="8979876" y="7016973"/>
                  <a:pt x="8362884" y="8746338"/>
                  <a:pt x="7321010" y="10139488"/>
                </a:cubicBezTo>
                <a:lnTo>
                  <a:pt x="7205088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83412E2-772E-B499-EFDC-837F5C987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61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13B47E5-6E4E-1282-779D-0A9C4195DC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3531" y="3267487"/>
            <a:ext cx="3261360" cy="3261360"/>
          </a:xfrm>
          <a:custGeom>
            <a:avLst/>
            <a:gdLst>
              <a:gd name="connsiteX0" fmla="*/ 1630680 w 3261360"/>
              <a:gd name="connsiteY0" fmla="*/ 0 h 3261360"/>
              <a:gd name="connsiteX1" fmla="*/ 3261360 w 3261360"/>
              <a:gd name="connsiteY1" fmla="*/ 1630680 h 3261360"/>
              <a:gd name="connsiteX2" fmla="*/ 1630680 w 3261360"/>
              <a:gd name="connsiteY2" fmla="*/ 3261360 h 3261360"/>
              <a:gd name="connsiteX3" fmla="*/ 0 w 3261360"/>
              <a:gd name="connsiteY3" fmla="*/ 1630680 h 3261360"/>
              <a:gd name="connsiteX4" fmla="*/ 1630680 w 3261360"/>
              <a:gd name="connsiteY4" fmla="*/ 0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3261360">
                <a:moveTo>
                  <a:pt x="1630680" y="0"/>
                </a:moveTo>
                <a:cubicBezTo>
                  <a:pt x="2531280" y="0"/>
                  <a:pt x="3261360" y="730080"/>
                  <a:pt x="3261360" y="1630680"/>
                </a:cubicBezTo>
                <a:cubicBezTo>
                  <a:pt x="3261360" y="2531280"/>
                  <a:pt x="2531280" y="3261360"/>
                  <a:pt x="1630680" y="3261360"/>
                </a:cubicBezTo>
                <a:cubicBezTo>
                  <a:pt x="730080" y="3261360"/>
                  <a:pt x="0" y="2531280"/>
                  <a:pt x="0" y="1630680"/>
                </a:cubicBezTo>
                <a:cubicBezTo>
                  <a:pt x="0" y="730080"/>
                  <a:pt x="730080" y="0"/>
                  <a:pt x="16306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350599E-E1EA-E0D7-5CDC-9388AEFB42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13320" y="5385846"/>
            <a:ext cx="3261360" cy="3261360"/>
          </a:xfrm>
          <a:custGeom>
            <a:avLst/>
            <a:gdLst>
              <a:gd name="connsiteX0" fmla="*/ 1630680 w 3261360"/>
              <a:gd name="connsiteY0" fmla="*/ 0 h 3261360"/>
              <a:gd name="connsiteX1" fmla="*/ 3261360 w 3261360"/>
              <a:gd name="connsiteY1" fmla="*/ 1630680 h 3261360"/>
              <a:gd name="connsiteX2" fmla="*/ 1630680 w 3261360"/>
              <a:gd name="connsiteY2" fmla="*/ 3261360 h 3261360"/>
              <a:gd name="connsiteX3" fmla="*/ 0 w 3261360"/>
              <a:gd name="connsiteY3" fmla="*/ 1630680 h 3261360"/>
              <a:gd name="connsiteX4" fmla="*/ 1630680 w 3261360"/>
              <a:gd name="connsiteY4" fmla="*/ 0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3261360">
                <a:moveTo>
                  <a:pt x="1630680" y="0"/>
                </a:moveTo>
                <a:cubicBezTo>
                  <a:pt x="2531280" y="0"/>
                  <a:pt x="3261360" y="730080"/>
                  <a:pt x="3261360" y="1630680"/>
                </a:cubicBezTo>
                <a:cubicBezTo>
                  <a:pt x="3261360" y="2531280"/>
                  <a:pt x="2531280" y="3261360"/>
                  <a:pt x="1630680" y="3261360"/>
                </a:cubicBezTo>
                <a:cubicBezTo>
                  <a:pt x="730080" y="3261360"/>
                  <a:pt x="0" y="2531280"/>
                  <a:pt x="0" y="1630680"/>
                </a:cubicBezTo>
                <a:cubicBezTo>
                  <a:pt x="0" y="730080"/>
                  <a:pt x="730080" y="0"/>
                  <a:pt x="16306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43C1EFA-8D81-EEAC-730D-8F9FDB9B8C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13109" y="3267486"/>
            <a:ext cx="3261360" cy="3261360"/>
          </a:xfrm>
          <a:custGeom>
            <a:avLst/>
            <a:gdLst>
              <a:gd name="connsiteX0" fmla="*/ 1630680 w 3261360"/>
              <a:gd name="connsiteY0" fmla="*/ 0 h 3261360"/>
              <a:gd name="connsiteX1" fmla="*/ 3261360 w 3261360"/>
              <a:gd name="connsiteY1" fmla="*/ 1630680 h 3261360"/>
              <a:gd name="connsiteX2" fmla="*/ 1630680 w 3261360"/>
              <a:gd name="connsiteY2" fmla="*/ 3261360 h 3261360"/>
              <a:gd name="connsiteX3" fmla="*/ 0 w 3261360"/>
              <a:gd name="connsiteY3" fmla="*/ 1630680 h 3261360"/>
              <a:gd name="connsiteX4" fmla="*/ 1630680 w 3261360"/>
              <a:gd name="connsiteY4" fmla="*/ 0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3261360">
                <a:moveTo>
                  <a:pt x="1630680" y="0"/>
                </a:moveTo>
                <a:cubicBezTo>
                  <a:pt x="2531280" y="0"/>
                  <a:pt x="3261360" y="730080"/>
                  <a:pt x="3261360" y="1630680"/>
                </a:cubicBezTo>
                <a:cubicBezTo>
                  <a:pt x="3261360" y="2531280"/>
                  <a:pt x="2531280" y="3261360"/>
                  <a:pt x="1630680" y="3261360"/>
                </a:cubicBezTo>
                <a:cubicBezTo>
                  <a:pt x="730080" y="3261360"/>
                  <a:pt x="0" y="2531280"/>
                  <a:pt x="0" y="1630680"/>
                </a:cubicBezTo>
                <a:cubicBezTo>
                  <a:pt x="0" y="730080"/>
                  <a:pt x="730080" y="0"/>
                  <a:pt x="16306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E3FF59B-29CD-F55C-9EDB-63E1E98EF8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78525" y="5306253"/>
            <a:ext cx="3255116" cy="3255116"/>
          </a:xfrm>
          <a:custGeom>
            <a:avLst/>
            <a:gdLst>
              <a:gd name="connsiteX0" fmla="*/ 1627558 w 3255116"/>
              <a:gd name="connsiteY0" fmla="*/ 0 h 3255116"/>
              <a:gd name="connsiteX1" fmla="*/ 3255116 w 3255116"/>
              <a:gd name="connsiteY1" fmla="*/ 1627558 h 3255116"/>
              <a:gd name="connsiteX2" fmla="*/ 1627558 w 3255116"/>
              <a:gd name="connsiteY2" fmla="*/ 3255116 h 3255116"/>
              <a:gd name="connsiteX3" fmla="*/ 0 w 3255116"/>
              <a:gd name="connsiteY3" fmla="*/ 1627558 h 3255116"/>
              <a:gd name="connsiteX4" fmla="*/ 1627558 w 3255116"/>
              <a:gd name="connsiteY4" fmla="*/ 0 h 32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116" h="3255116">
                <a:moveTo>
                  <a:pt x="1627558" y="0"/>
                </a:moveTo>
                <a:cubicBezTo>
                  <a:pt x="2526433" y="0"/>
                  <a:pt x="3255116" y="728683"/>
                  <a:pt x="3255116" y="1627558"/>
                </a:cubicBezTo>
                <a:cubicBezTo>
                  <a:pt x="3255116" y="2526433"/>
                  <a:pt x="2526433" y="3255116"/>
                  <a:pt x="1627558" y="3255116"/>
                </a:cubicBezTo>
                <a:cubicBezTo>
                  <a:pt x="728683" y="3255116"/>
                  <a:pt x="0" y="2526433"/>
                  <a:pt x="0" y="1627558"/>
                </a:cubicBezTo>
                <a:cubicBezTo>
                  <a:pt x="0" y="728683"/>
                  <a:pt x="728683" y="0"/>
                  <a:pt x="16275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1FB942-8D62-87F8-6548-454A337F5A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59151" y="5306253"/>
            <a:ext cx="3255116" cy="3255116"/>
          </a:xfrm>
          <a:custGeom>
            <a:avLst/>
            <a:gdLst>
              <a:gd name="connsiteX0" fmla="*/ 1627558 w 3255116"/>
              <a:gd name="connsiteY0" fmla="*/ 0 h 3255116"/>
              <a:gd name="connsiteX1" fmla="*/ 3255116 w 3255116"/>
              <a:gd name="connsiteY1" fmla="*/ 1627558 h 3255116"/>
              <a:gd name="connsiteX2" fmla="*/ 1627558 w 3255116"/>
              <a:gd name="connsiteY2" fmla="*/ 3255116 h 3255116"/>
              <a:gd name="connsiteX3" fmla="*/ 0 w 3255116"/>
              <a:gd name="connsiteY3" fmla="*/ 1627558 h 3255116"/>
              <a:gd name="connsiteX4" fmla="*/ 1627558 w 3255116"/>
              <a:gd name="connsiteY4" fmla="*/ 0 h 32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116" h="3255116">
                <a:moveTo>
                  <a:pt x="1627558" y="0"/>
                </a:moveTo>
                <a:cubicBezTo>
                  <a:pt x="2526433" y="0"/>
                  <a:pt x="3255116" y="728683"/>
                  <a:pt x="3255116" y="1627558"/>
                </a:cubicBezTo>
                <a:cubicBezTo>
                  <a:pt x="3255116" y="2526433"/>
                  <a:pt x="2526433" y="3255116"/>
                  <a:pt x="1627558" y="3255116"/>
                </a:cubicBezTo>
                <a:cubicBezTo>
                  <a:pt x="728683" y="3255116"/>
                  <a:pt x="0" y="2526433"/>
                  <a:pt x="0" y="1627558"/>
                </a:cubicBezTo>
                <a:cubicBezTo>
                  <a:pt x="0" y="728683"/>
                  <a:pt x="728683" y="0"/>
                  <a:pt x="16275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81536B1-6C01-BAC2-EFA9-65BABB2618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59151" y="1725627"/>
            <a:ext cx="3255116" cy="3255116"/>
          </a:xfrm>
          <a:custGeom>
            <a:avLst/>
            <a:gdLst>
              <a:gd name="connsiteX0" fmla="*/ 1627558 w 3255116"/>
              <a:gd name="connsiteY0" fmla="*/ 0 h 3255116"/>
              <a:gd name="connsiteX1" fmla="*/ 3255116 w 3255116"/>
              <a:gd name="connsiteY1" fmla="*/ 1627558 h 3255116"/>
              <a:gd name="connsiteX2" fmla="*/ 1627558 w 3255116"/>
              <a:gd name="connsiteY2" fmla="*/ 3255116 h 3255116"/>
              <a:gd name="connsiteX3" fmla="*/ 0 w 3255116"/>
              <a:gd name="connsiteY3" fmla="*/ 1627558 h 3255116"/>
              <a:gd name="connsiteX4" fmla="*/ 1627558 w 3255116"/>
              <a:gd name="connsiteY4" fmla="*/ 0 h 32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116" h="3255116">
                <a:moveTo>
                  <a:pt x="1627558" y="0"/>
                </a:moveTo>
                <a:cubicBezTo>
                  <a:pt x="2526433" y="0"/>
                  <a:pt x="3255116" y="728683"/>
                  <a:pt x="3255116" y="1627558"/>
                </a:cubicBezTo>
                <a:cubicBezTo>
                  <a:pt x="3255116" y="2526433"/>
                  <a:pt x="2526433" y="3255116"/>
                  <a:pt x="1627558" y="3255116"/>
                </a:cubicBezTo>
                <a:cubicBezTo>
                  <a:pt x="728683" y="3255116"/>
                  <a:pt x="0" y="2526433"/>
                  <a:pt x="0" y="1627558"/>
                </a:cubicBezTo>
                <a:cubicBezTo>
                  <a:pt x="0" y="728683"/>
                  <a:pt x="728683" y="0"/>
                  <a:pt x="16275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A616ACA-DA58-862B-6C0C-EB5F04CE23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8525" y="1725627"/>
            <a:ext cx="3255116" cy="3255116"/>
          </a:xfrm>
          <a:custGeom>
            <a:avLst/>
            <a:gdLst>
              <a:gd name="connsiteX0" fmla="*/ 1627558 w 3255116"/>
              <a:gd name="connsiteY0" fmla="*/ 0 h 3255116"/>
              <a:gd name="connsiteX1" fmla="*/ 3255116 w 3255116"/>
              <a:gd name="connsiteY1" fmla="*/ 1627558 h 3255116"/>
              <a:gd name="connsiteX2" fmla="*/ 1627558 w 3255116"/>
              <a:gd name="connsiteY2" fmla="*/ 3255116 h 3255116"/>
              <a:gd name="connsiteX3" fmla="*/ 0 w 3255116"/>
              <a:gd name="connsiteY3" fmla="*/ 1627558 h 3255116"/>
              <a:gd name="connsiteX4" fmla="*/ 1627558 w 3255116"/>
              <a:gd name="connsiteY4" fmla="*/ 0 h 325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116" h="3255116">
                <a:moveTo>
                  <a:pt x="1627558" y="0"/>
                </a:moveTo>
                <a:cubicBezTo>
                  <a:pt x="2526433" y="0"/>
                  <a:pt x="3255116" y="728683"/>
                  <a:pt x="3255116" y="1627558"/>
                </a:cubicBezTo>
                <a:cubicBezTo>
                  <a:pt x="3255116" y="2526433"/>
                  <a:pt x="2526433" y="3255116"/>
                  <a:pt x="1627558" y="3255116"/>
                </a:cubicBezTo>
                <a:cubicBezTo>
                  <a:pt x="728683" y="3255116"/>
                  <a:pt x="0" y="2526433"/>
                  <a:pt x="0" y="1627558"/>
                </a:cubicBezTo>
                <a:cubicBezTo>
                  <a:pt x="0" y="728683"/>
                  <a:pt x="728683" y="0"/>
                  <a:pt x="16275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40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6B9C4C-7E47-DA86-D53A-5236E1511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4878" y="1598082"/>
            <a:ext cx="5435591" cy="11764206"/>
          </a:xfrm>
          <a:custGeom>
            <a:avLst/>
            <a:gdLst>
              <a:gd name="connsiteX0" fmla="*/ 1047359 w 5435591"/>
              <a:gd name="connsiteY0" fmla="*/ 0 h 11764206"/>
              <a:gd name="connsiteX1" fmla="*/ 1116815 w 5435591"/>
              <a:gd name="connsiteY1" fmla="*/ 3817 h 11764206"/>
              <a:gd name="connsiteX2" fmla="*/ 1163117 w 5435591"/>
              <a:gd name="connsiteY2" fmla="*/ 17982 h 11764206"/>
              <a:gd name="connsiteX3" fmla="*/ 1194070 w 5435591"/>
              <a:gd name="connsiteY3" fmla="*/ 79005 h 11764206"/>
              <a:gd name="connsiteX4" fmla="*/ 1199353 w 5435591"/>
              <a:gd name="connsiteY4" fmla="*/ 153646 h 11764206"/>
              <a:gd name="connsiteX5" fmla="*/ 1282900 w 5435591"/>
              <a:gd name="connsiteY5" fmla="*/ 339437 h 11764206"/>
              <a:gd name="connsiteX6" fmla="*/ 1481452 w 5435591"/>
              <a:gd name="connsiteY6" fmla="*/ 435875 h 11764206"/>
              <a:gd name="connsiteX7" fmla="*/ 1518442 w 5435591"/>
              <a:gd name="connsiteY7" fmla="*/ 437508 h 11764206"/>
              <a:gd name="connsiteX8" fmla="*/ 2648343 w 5435591"/>
              <a:gd name="connsiteY8" fmla="*/ 437508 h 11764206"/>
              <a:gd name="connsiteX9" fmla="*/ 2787250 w 5435591"/>
              <a:gd name="connsiteY9" fmla="*/ 437508 h 11764206"/>
              <a:gd name="connsiteX10" fmla="*/ 3917148 w 5435591"/>
              <a:gd name="connsiteY10" fmla="*/ 437508 h 11764206"/>
              <a:gd name="connsiteX11" fmla="*/ 3954141 w 5435591"/>
              <a:gd name="connsiteY11" fmla="*/ 435875 h 11764206"/>
              <a:gd name="connsiteX12" fmla="*/ 4152692 w 5435591"/>
              <a:gd name="connsiteY12" fmla="*/ 339437 h 11764206"/>
              <a:gd name="connsiteX13" fmla="*/ 4236239 w 5435591"/>
              <a:gd name="connsiteY13" fmla="*/ 153646 h 11764206"/>
              <a:gd name="connsiteX14" fmla="*/ 4241523 w 5435591"/>
              <a:gd name="connsiteY14" fmla="*/ 79005 h 11764206"/>
              <a:gd name="connsiteX15" fmla="*/ 4272476 w 5435591"/>
              <a:gd name="connsiteY15" fmla="*/ 17982 h 11764206"/>
              <a:gd name="connsiteX16" fmla="*/ 4318780 w 5435591"/>
              <a:gd name="connsiteY16" fmla="*/ 3817 h 11764206"/>
              <a:gd name="connsiteX17" fmla="*/ 4388234 w 5435591"/>
              <a:gd name="connsiteY17" fmla="*/ 0 h 11764206"/>
              <a:gd name="connsiteX18" fmla="*/ 4831637 w 5435591"/>
              <a:gd name="connsiteY18" fmla="*/ 5450 h 11764206"/>
              <a:gd name="connsiteX19" fmla="*/ 5069446 w 5435591"/>
              <a:gd name="connsiteY19" fmla="*/ 37051 h 11764206"/>
              <a:gd name="connsiteX20" fmla="*/ 5266485 w 5435591"/>
              <a:gd name="connsiteY20" fmla="*/ 162363 h 11764206"/>
              <a:gd name="connsiteX21" fmla="*/ 5392308 w 5435591"/>
              <a:gd name="connsiteY21" fmla="*/ 360142 h 11764206"/>
              <a:gd name="connsiteX22" fmla="*/ 5430056 w 5435591"/>
              <a:gd name="connsiteY22" fmla="*/ 576444 h 11764206"/>
              <a:gd name="connsiteX23" fmla="*/ 5435591 w 5435591"/>
              <a:gd name="connsiteY23" fmla="*/ 881554 h 11764206"/>
              <a:gd name="connsiteX24" fmla="*/ 5435591 w 5435591"/>
              <a:gd name="connsiteY24" fmla="*/ 10872847 h 11764206"/>
              <a:gd name="connsiteX25" fmla="*/ 5430056 w 5435591"/>
              <a:gd name="connsiteY25" fmla="*/ 11180137 h 11764206"/>
              <a:gd name="connsiteX26" fmla="*/ 5392308 w 5435591"/>
              <a:gd name="connsiteY26" fmla="*/ 11398074 h 11764206"/>
              <a:gd name="connsiteX27" fmla="*/ 5266485 w 5435591"/>
              <a:gd name="connsiteY27" fmla="*/ 11594761 h 11764206"/>
              <a:gd name="connsiteX28" fmla="*/ 5069446 w 5435591"/>
              <a:gd name="connsiteY28" fmla="*/ 11720619 h 11764206"/>
              <a:gd name="connsiteX29" fmla="*/ 4853279 w 5435591"/>
              <a:gd name="connsiteY29" fmla="*/ 11758756 h 11764206"/>
              <a:gd name="connsiteX30" fmla="*/ 4549793 w 5435591"/>
              <a:gd name="connsiteY30" fmla="*/ 11764206 h 11764206"/>
              <a:gd name="connsiteX31" fmla="*/ 885803 w 5435591"/>
              <a:gd name="connsiteY31" fmla="*/ 11764206 h 11764206"/>
              <a:gd name="connsiteX32" fmla="*/ 582312 w 5435591"/>
              <a:gd name="connsiteY32" fmla="*/ 11758756 h 11764206"/>
              <a:gd name="connsiteX33" fmla="*/ 366147 w 5435591"/>
              <a:gd name="connsiteY33" fmla="*/ 11720619 h 11764206"/>
              <a:gd name="connsiteX34" fmla="*/ 169112 w 5435591"/>
              <a:gd name="connsiteY34" fmla="*/ 11594761 h 11764206"/>
              <a:gd name="connsiteX35" fmla="*/ 44039 w 5435591"/>
              <a:gd name="connsiteY35" fmla="*/ 11398074 h 11764206"/>
              <a:gd name="connsiteX36" fmla="*/ 5537 w 5435591"/>
              <a:gd name="connsiteY36" fmla="*/ 11180137 h 11764206"/>
              <a:gd name="connsiteX37" fmla="*/ 0 w 5435591"/>
              <a:gd name="connsiteY37" fmla="*/ 10872847 h 11764206"/>
              <a:gd name="connsiteX38" fmla="*/ 0 w 5435591"/>
              <a:gd name="connsiteY38" fmla="*/ 881554 h 11764206"/>
              <a:gd name="connsiteX39" fmla="*/ 5537 w 5435591"/>
              <a:gd name="connsiteY39" fmla="*/ 576444 h 11764206"/>
              <a:gd name="connsiteX40" fmla="*/ 44039 w 5435591"/>
              <a:gd name="connsiteY40" fmla="*/ 360142 h 11764206"/>
              <a:gd name="connsiteX41" fmla="*/ 169112 w 5435591"/>
              <a:gd name="connsiteY41" fmla="*/ 162363 h 11764206"/>
              <a:gd name="connsiteX42" fmla="*/ 366147 w 5435591"/>
              <a:gd name="connsiteY42" fmla="*/ 37051 h 11764206"/>
              <a:gd name="connsiteX43" fmla="*/ 604712 w 5435591"/>
              <a:gd name="connsiteY43" fmla="*/ 5450 h 1176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35591" h="11764206">
                <a:moveTo>
                  <a:pt x="1047359" y="0"/>
                </a:moveTo>
                <a:cubicBezTo>
                  <a:pt x="1070763" y="0"/>
                  <a:pt x="1094167" y="1093"/>
                  <a:pt x="1116815" y="3817"/>
                </a:cubicBezTo>
                <a:cubicBezTo>
                  <a:pt x="1132919" y="5995"/>
                  <a:pt x="1149528" y="8174"/>
                  <a:pt x="1163117" y="17982"/>
                </a:cubicBezTo>
                <a:cubicBezTo>
                  <a:pt x="1182242" y="31603"/>
                  <a:pt x="1190294" y="55576"/>
                  <a:pt x="1194070" y="79005"/>
                </a:cubicBezTo>
                <a:cubicBezTo>
                  <a:pt x="1198096" y="104067"/>
                  <a:pt x="1197089" y="126949"/>
                  <a:pt x="1199353" y="153646"/>
                </a:cubicBezTo>
                <a:cubicBezTo>
                  <a:pt x="1205898" y="225019"/>
                  <a:pt x="1235592" y="289312"/>
                  <a:pt x="1282900" y="339437"/>
                </a:cubicBezTo>
                <a:cubicBezTo>
                  <a:pt x="1332982" y="392289"/>
                  <a:pt x="1403190" y="429336"/>
                  <a:pt x="1481452" y="435875"/>
                </a:cubicBezTo>
                <a:cubicBezTo>
                  <a:pt x="1503595" y="437508"/>
                  <a:pt x="1517187" y="437508"/>
                  <a:pt x="1518442" y="437508"/>
                </a:cubicBezTo>
                <a:lnTo>
                  <a:pt x="2648343" y="437508"/>
                </a:lnTo>
                <a:lnTo>
                  <a:pt x="2787250" y="437508"/>
                </a:lnTo>
                <a:lnTo>
                  <a:pt x="3917148" y="437508"/>
                </a:lnTo>
                <a:cubicBezTo>
                  <a:pt x="3918408" y="437508"/>
                  <a:pt x="3931998" y="437508"/>
                  <a:pt x="3954141" y="435875"/>
                </a:cubicBezTo>
                <a:cubicBezTo>
                  <a:pt x="4032404" y="429336"/>
                  <a:pt x="4102614" y="392289"/>
                  <a:pt x="4152692" y="339437"/>
                </a:cubicBezTo>
                <a:cubicBezTo>
                  <a:pt x="4200001" y="289312"/>
                  <a:pt x="4229698" y="225019"/>
                  <a:pt x="4236239" y="153646"/>
                </a:cubicBezTo>
                <a:cubicBezTo>
                  <a:pt x="4238503" y="126949"/>
                  <a:pt x="4237495" y="104067"/>
                  <a:pt x="4241523" y="79005"/>
                </a:cubicBezTo>
                <a:cubicBezTo>
                  <a:pt x="4245299" y="55576"/>
                  <a:pt x="4253351" y="31603"/>
                  <a:pt x="4272476" y="17982"/>
                </a:cubicBezTo>
                <a:cubicBezTo>
                  <a:pt x="4286065" y="8174"/>
                  <a:pt x="4302674" y="5995"/>
                  <a:pt x="4318780" y="3817"/>
                </a:cubicBezTo>
                <a:cubicBezTo>
                  <a:pt x="4341430" y="1093"/>
                  <a:pt x="4364828" y="0"/>
                  <a:pt x="4388234" y="0"/>
                </a:cubicBezTo>
                <a:lnTo>
                  <a:pt x="4831637" y="5450"/>
                </a:lnTo>
                <a:cubicBezTo>
                  <a:pt x="4917702" y="-4358"/>
                  <a:pt x="4994957" y="8174"/>
                  <a:pt x="5069446" y="37051"/>
                </a:cubicBezTo>
                <a:cubicBezTo>
                  <a:pt x="5143680" y="66473"/>
                  <a:pt x="5211123" y="107336"/>
                  <a:pt x="5266485" y="162363"/>
                </a:cubicBezTo>
                <a:cubicBezTo>
                  <a:pt x="5321593" y="217394"/>
                  <a:pt x="5365130" y="284954"/>
                  <a:pt x="5392308" y="360142"/>
                </a:cubicBezTo>
                <a:cubicBezTo>
                  <a:pt x="5413950" y="428792"/>
                  <a:pt x="5424520" y="494719"/>
                  <a:pt x="5430056" y="576444"/>
                </a:cubicBezTo>
                <a:cubicBezTo>
                  <a:pt x="5435591" y="657627"/>
                  <a:pt x="5435591" y="754061"/>
                  <a:pt x="5435591" y="881554"/>
                </a:cubicBezTo>
                <a:lnTo>
                  <a:pt x="5435591" y="10872847"/>
                </a:lnTo>
                <a:cubicBezTo>
                  <a:pt x="5435591" y="11001975"/>
                  <a:pt x="5435591" y="11098413"/>
                  <a:pt x="5430056" y="11180137"/>
                </a:cubicBezTo>
                <a:cubicBezTo>
                  <a:pt x="5424520" y="11261862"/>
                  <a:pt x="5413950" y="11329426"/>
                  <a:pt x="5392308" y="11398074"/>
                </a:cubicBezTo>
                <a:cubicBezTo>
                  <a:pt x="5364879" y="11473262"/>
                  <a:pt x="5321344" y="11539733"/>
                  <a:pt x="5266485" y="11594761"/>
                </a:cubicBezTo>
                <a:cubicBezTo>
                  <a:pt x="5211375" y="11649789"/>
                  <a:pt x="5144437" y="11693373"/>
                  <a:pt x="5069446" y="11720619"/>
                </a:cubicBezTo>
                <a:cubicBezTo>
                  <a:pt x="5000995" y="11742412"/>
                  <a:pt x="4934308" y="11753311"/>
                  <a:pt x="4853279" y="11758756"/>
                </a:cubicBezTo>
                <a:cubicBezTo>
                  <a:pt x="4772248" y="11764206"/>
                  <a:pt x="4676623" y="11764206"/>
                  <a:pt x="4549793" y="11764206"/>
                </a:cubicBezTo>
                <a:lnTo>
                  <a:pt x="885803" y="11764206"/>
                </a:lnTo>
                <a:cubicBezTo>
                  <a:pt x="758972" y="11764206"/>
                  <a:pt x="663345" y="11764206"/>
                  <a:pt x="582312" y="11758756"/>
                </a:cubicBezTo>
                <a:cubicBezTo>
                  <a:pt x="501284" y="11753311"/>
                  <a:pt x="434598" y="11742412"/>
                  <a:pt x="366147" y="11720619"/>
                </a:cubicBezTo>
                <a:cubicBezTo>
                  <a:pt x="291159" y="11693373"/>
                  <a:pt x="224220" y="11649789"/>
                  <a:pt x="169112" y="11594761"/>
                </a:cubicBezTo>
                <a:cubicBezTo>
                  <a:pt x="114249" y="11539733"/>
                  <a:pt x="71468" y="11473262"/>
                  <a:pt x="44039" y="11398074"/>
                </a:cubicBezTo>
                <a:cubicBezTo>
                  <a:pt x="22397" y="11329426"/>
                  <a:pt x="11072" y="11261862"/>
                  <a:pt x="5537" y="11180137"/>
                </a:cubicBezTo>
                <a:cubicBezTo>
                  <a:pt x="0" y="11098413"/>
                  <a:pt x="0" y="11001975"/>
                  <a:pt x="0" y="10872847"/>
                </a:cubicBezTo>
                <a:lnTo>
                  <a:pt x="0" y="881554"/>
                </a:lnTo>
                <a:cubicBezTo>
                  <a:pt x="0" y="754061"/>
                  <a:pt x="0" y="657627"/>
                  <a:pt x="5537" y="576444"/>
                </a:cubicBezTo>
                <a:cubicBezTo>
                  <a:pt x="11072" y="494719"/>
                  <a:pt x="22397" y="428792"/>
                  <a:pt x="44039" y="360142"/>
                </a:cubicBezTo>
                <a:cubicBezTo>
                  <a:pt x="71216" y="284954"/>
                  <a:pt x="113999" y="217394"/>
                  <a:pt x="169112" y="162363"/>
                </a:cubicBezTo>
                <a:cubicBezTo>
                  <a:pt x="224472" y="107336"/>
                  <a:pt x="291913" y="66473"/>
                  <a:pt x="366147" y="37051"/>
                </a:cubicBezTo>
                <a:cubicBezTo>
                  <a:pt x="440635" y="8174"/>
                  <a:pt x="518648" y="-4358"/>
                  <a:pt x="604712" y="545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121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2C9FBDD-7E97-9064-92E6-DA2F7EA5A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52093" y="1945038"/>
            <a:ext cx="8512118" cy="6366204"/>
          </a:xfrm>
          <a:custGeom>
            <a:avLst/>
            <a:gdLst>
              <a:gd name="connsiteX0" fmla="*/ 0 w 8512118"/>
              <a:gd name="connsiteY0" fmla="*/ 0 h 6366204"/>
              <a:gd name="connsiteX1" fmla="*/ 8512118 w 8512118"/>
              <a:gd name="connsiteY1" fmla="*/ 0 h 6366204"/>
              <a:gd name="connsiteX2" fmla="*/ 8512118 w 8512118"/>
              <a:gd name="connsiteY2" fmla="*/ 6366204 h 6366204"/>
              <a:gd name="connsiteX3" fmla="*/ 0 w 8512118"/>
              <a:gd name="connsiteY3" fmla="*/ 6366204 h 636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2118" h="6366204">
                <a:moveTo>
                  <a:pt x="0" y="0"/>
                </a:moveTo>
                <a:lnTo>
                  <a:pt x="8512118" y="0"/>
                </a:lnTo>
                <a:lnTo>
                  <a:pt x="8512118" y="6366204"/>
                </a:lnTo>
                <a:lnTo>
                  <a:pt x="0" y="636620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C4D39-70B5-4DE1-A235-3D9DACFCB32D}"/>
              </a:ext>
            </a:extLst>
          </p:cNvPr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17A833-4FC0-A716-ED4A-0EF24BE2F5CC}"/>
              </a:ext>
            </a:extLst>
          </p:cNvPr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ECA6491D-AADA-CA32-12B1-A263ED7BDB3E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5539A4-7C82-22BA-AFB9-398CEF3A9E65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084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9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0" userDrawn="1">
          <p15:clr>
            <a:srgbClr val="F26B43"/>
          </p15:clr>
        </p15:guide>
        <p15:guide id="2" orient="horz" pos="3240" userDrawn="1">
          <p15:clr>
            <a:srgbClr val="F26B43"/>
          </p15:clr>
        </p15:guide>
        <p15:guide id="3" orient="horz" pos="519" userDrawn="1">
          <p15:clr>
            <a:srgbClr val="9FCC3B"/>
          </p15:clr>
        </p15:guide>
        <p15:guide id="4" pos="521" userDrawn="1">
          <p15:clr>
            <a:srgbClr val="9FCC3B"/>
          </p15:clr>
        </p15:guide>
        <p15:guide id="5" orient="horz" pos="5961" userDrawn="1">
          <p15:clr>
            <a:srgbClr val="9FCC3B"/>
          </p15:clr>
        </p15:guide>
        <p15:guide id="6" pos="11000" userDrawn="1">
          <p15:clr>
            <a:srgbClr val="9FCC3B"/>
          </p15:clr>
        </p15:guide>
        <p15:guide id="7" orient="horz" pos="864" userDrawn="1">
          <p15:clr>
            <a:srgbClr val="FDE53C"/>
          </p15:clr>
        </p15:guide>
        <p15:guide id="8" orient="horz" pos="1200" userDrawn="1">
          <p15:clr>
            <a:srgbClr val="FDE53C"/>
          </p15:clr>
        </p15:guide>
        <p15:guide id="9" orient="horz" pos="1536" userDrawn="1">
          <p15:clr>
            <a:srgbClr val="FDE53C"/>
          </p15:clr>
        </p15:guide>
        <p15:guide id="10" orient="horz" pos="1872" userDrawn="1">
          <p15:clr>
            <a:srgbClr val="FDE53C"/>
          </p15:clr>
        </p15:guide>
        <p15:guide id="11" orient="horz" pos="2904" userDrawn="1">
          <p15:clr>
            <a:srgbClr val="FDE53C"/>
          </p15:clr>
        </p15:guide>
        <p15:guide id="12" orient="horz" pos="2568" userDrawn="1">
          <p15:clr>
            <a:srgbClr val="FDE53C"/>
          </p15:clr>
        </p15:guide>
        <p15:guide id="13" orient="horz" pos="2232" userDrawn="1">
          <p15:clr>
            <a:srgbClr val="FDE53C"/>
          </p15:clr>
        </p15:guide>
        <p15:guide id="14" orient="horz" pos="3576" userDrawn="1">
          <p15:clr>
            <a:srgbClr val="FDE53C"/>
          </p15:clr>
        </p15:guide>
        <p15:guide id="15" orient="horz" pos="3936" userDrawn="1">
          <p15:clr>
            <a:srgbClr val="FDE53C"/>
          </p15:clr>
        </p15:guide>
        <p15:guide id="16" orient="horz" pos="5280" userDrawn="1">
          <p15:clr>
            <a:srgbClr val="FDE53C"/>
          </p15:clr>
        </p15:guide>
        <p15:guide id="17" orient="horz" pos="4608" userDrawn="1">
          <p15:clr>
            <a:srgbClr val="FDE53C"/>
          </p15:clr>
        </p15:guide>
        <p15:guide id="18" orient="horz" pos="4944" userDrawn="1">
          <p15:clr>
            <a:srgbClr val="FDE53C"/>
          </p15:clr>
        </p15:guide>
        <p15:guide id="19" orient="horz" pos="4272" userDrawn="1">
          <p15:clr>
            <a:srgbClr val="FDE53C"/>
          </p15:clr>
        </p15:guide>
        <p15:guide id="20" orient="horz" pos="5616" userDrawn="1">
          <p15:clr>
            <a:srgbClr val="FDE53C"/>
          </p15:clr>
        </p15:guide>
        <p15:guide id="21" pos="1176" userDrawn="1">
          <p15:clr>
            <a:srgbClr val="FDE53C"/>
          </p15:clr>
        </p15:guide>
        <p15:guide id="22" pos="1824" userDrawn="1">
          <p15:clr>
            <a:srgbClr val="FDE53C"/>
          </p15:clr>
        </p15:guide>
        <p15:guide id="23" pos="2472" userDrawn="1">
          <p15:clr>
            <a:srgbClr val="FDE53C"/>
          </p15:clr>
        </p15:guide>
        <p15:guide id="24" pos="3144" userDrawn="1">
          <p15:clr>
            <a:srgbClr val="FDE53C"/>
          </p15:clr>
        </p15:guide>
        <p15:guide id="25" pos="3792" userDrawn="1">
          <p15:clr>
            <a:srgbClr val="FDE53C"/>
          </p15:clr>
        </p15:guide>
        <p15:guide id="26" pos="4440" userDrawn="1">
          <p15:clr>
            <a:srgbClr val="FDE53C"/>
          </p15:clr>
        </p15:guide>
        <p15:guide id="27" pos="5112" userDrawn="1">
          <p15:clr>
            <a:srgbClr val="FDE53C"/>
          </p15:clr>
        </p15:guide>
        <p15:guide id="28" pos="6408" userDrawn="1">
          <p15:clr>
            <a:srgbClr val="FDE53C"/>
          </p15:clr>
        </p15:guide>
        <p15:guide id="29" pos="7080" userDrawn="1">
          <p15:clr>
            <a:srgbClr val="FDE53C"/>
          </p15:clr>
        </p15:guide>
        <p15:guide id="30" pos="7728" userDrawn="1">
          <p15:clr>
            <a:srgbClr val="FDE53C"/>
          </p15:clr>
        </p15:guide>
        <p15:guide id="31" pos="8376" userDrawn="1">
          <p15:clr>
            <a:srgbClr val="FDE53C"/>
          </p15:clr>
        </p15:guide>
        <p15:guide id="32" pos="9024" userDrawn="1">
          <p15:clr>
            <a:srgbClr val="FDE53C"/>
          </p15:clr>
        </p15:guide>
        <p15:guide id="34" pos="10344" userDrawn="1">
          <p15:clr>
            <a:srgbClr val="FDE53C"/>
          </p15:clr>
        </p15:guide>
        <p15:guide id="35" pos="9672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>
            <a:extLst>
              <a:ext uri="{FF2B5EF4-FFF2-40B4-BE49-F238E27FC236}">
                <a16:creationId xmlns:a16="http://schemas.microsoft.com/office/drawing/2014/main" id="{810D776F-FA7D-4C91-47EF-0FC56F3805F5}"/>
              </a:ext>
            </a:extLst>
          </p:cNvPr>
          <p:cNvSpPr/>
          <p:nvPr/>
        </p:nvSpPr>
        <p:spPr>
          <a:xfrm>
            <a:off x="4630733" y="7628525"/>
            <a:ext cx="9026537" cy="9026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7A2F8082-1481-7209-AE6B-45424333B09C}"/>
              </a:ext>
            </a:extLst>
          </p:cNvPr>
          <p:cNvSpPr/>
          <p:nvPr/>
        </p:nvSpPr>
        <p:spPr>
          <a:xfrm>
            <a:off x="1437828" y="1702446"/>
            <a:ext cx="1058034" cy="105803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C3804CE1-955D-0E62-EB6E-3C96388BC314}"/>
              </a:ext>
            </a:extLst>
          </p:cNvPr>
          <p:cNvSpPr/>
          <p:nvPr/>
        </p:nvSpPr>
        <p:spPr>
          <a:xfrm>
            <a:off x="15429395" y="5143501"/>
            <a:ext cx="2290538" cy="229053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9E966-2FB0-6C67-B3DA-AC830136244E}"/>
              </a:ext>
            </a:extLst>
          </p:cNvPr>
          <p:cNvSpPr/>
          <p:nvPr/>
        </p:nvSpPr>
        <p:spPr>
          <a:xfrm>
            <a:off x="-1239141" y="6235825"/>
            <a:ext cx="3280724" cy="328072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42D6F-2CC5-3F44-F027-7DF9CDABF193}"/>
              </a:ext>
            </a:extLst>
          </p:cNvPr>
          <p:cNvSpPr/>
          <p:nvPr/>
        </p:nvSpPr>
        <p:spPr>
          <a:xfrm>
            <a:off x="13280252" y="-2735655"/>
            <a:ext cx="3837432" cy="383743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11" name="TextBox 10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>
            <a:extLst>
              <a:ext uri="{FF2B5EF4-FFF2-40B4-BE49-F238E27FC236}">
                <a16:creationId xmlns:a16="http://schemas.microsoft.com/office/drawing/2014/main" id="{89E4B3F8-7444-5C38-95DC-A3F8D8BA7B20}"/>
              </a:ext>
            </a:extLst>
          </p:cNvPr>
          <p:cNvSpPr txBox="1"/>
          <p:nvPr/>
        </p:nvSpPr>
        <p:spPr>
          <a:xfrm flipH="1">
            <a:off x="3657600" y="3405246"/>
            <a:ext cx="1097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ermanent Marker" panose="02000000000000000000" pitchFamily="2" charset="0"/>
                <a:cs typeface="Fredoka" pitchFamily="2" charset="-79"/>
              </a:rPr>
              <a:t>Sales Data Analysis Report</a:t>
            </a:r>
            <a:endParaRPr lang="en-US" altLang="zh-CN" sz="3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Fredoka" pitchFamily="2" charset="-79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855DB68B-E288-84CE-9EC2-F0DFF52DD113}"/>
              </a:ext>
            </a:extLst>
          </p:cNvPr>
          <p:cNvSpPr/>
          <p:nvPr/>
        </p:nvSpPr>
        <p:spPr>
          <a:xfrm>
            <a:off x="8637270" y="1143385"/>
            <a:ext cx="1013460" cy="1013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93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D9504-2043-C85D-8DB6-10539DCDBB2A}"/>
              </a:ext>
            </a:extLst>
          </p:cNvPr>
          <p:cNvSpPr/>
          <p:nvPr/>
        </p:nvSpPr>
        <p:spPr>
          <a:xfrm>
            <a:off x="12011891" y="3355122"/>
            <a:ext cx="4398640" cy="1850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2003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*  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The Rush is </a:t>
            </a:r>
            <a:r>
              <a:rPr lang="en-U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primarly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fueld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by the medium deals</a:t>
            </a:r>
            <a:endParaRPr lang="es-ES" altLang="zh-CN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7A7D2-D940-3B8A-36FC-36A4B9C72836}"/>
              </a:ext>
            </a:extLst>
          </p:cNvPr>
          <p:cNvSpPr/>
          <p:nvPr/>
        </p:nvSpPr>
        <p:spPr>
          <a:xfrm>
            <a:off x="12011891" y="6515514"/>
            <a:ext cx="4487285" cy="295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2004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The rush is </a:t>
            </a:r>
            <a:r>
              <a:rPr lang="en-U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fueld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by medium seized deals .All the categories has registered increase in revenue from 2003 sales </a:t>
            </a:r>
            <a:endParaRPr lang="es-ES" altLang="zh-CN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DEBEA-99E7-9ABF-AE06-313FF1EC45B5}"/>
              </a:ext>
            </a:extLst>
          </p:cNvPr>
          <p:cNvSpPr txBox="1"/>
          <p:nvPr/>
        </p:nvSpPr>
        <p:spPr>
          <a:xfrm>
            <a:off x="4572000" y="117691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6000" b="1" dirty="0">
                <a:latin typeface="+mj-lt"/>
              </a:rPr>
              <a:t>The November Rush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8F3A3-C750-477F-889C-F9274215C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9" y="2621862"/>
            <a:ext cx="10766322" cy="7226710"/>
          </a:xfrm>
          <a:prstGeom prst="rect">
            <a:avLst/>
          </a:prstGeom>
        </p:spPr>
      </p:pic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279119C9-6EBE-8720-F8F6-6FD3ED9D1DA0}"/>
              </a:ext>
            </a:extLst>
          </p:cNvPr>
          <p:cNvSpPr/>
          <p:nvPr/>
        </p:nvSpPr>
        <p:spPr>
          <a:xfrm>
            <a:off x="10615989" y="6515514"/>
            <a:ext cx="1395902" cy="1395902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33C591B7-6CDF-DC8C-75DE-410C57E0F90B}"/>
              </a:ext>
            </a:extLst>
          </p:cNvPr>
          <p:cNvSpPr/>
          <p:nvPr/>
        </p:nvSpPr>
        <p:spPr>
          <a:xfrm>
            <a:off x="10615989" y="3355122"/>
            <a:ext cx="1395902" cy="1395902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65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65"/>
                            </p:stCondLst>
                            <p:childTnLst>
                              <p:par>
                                <p:cTn id="19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6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33C591B7-6CDF-DC8C-75DE-410C57E0F90B}"/>
              </a:ext>
            </a:extLst>
          </p:cNvPr>
          <p:cNvSpPr/>
          <p:nvPr/>
        </p:nvSpPr>
        <p:spPr>
          <a:xfrm>
            <a:off x="265915" y="8005516"/>
            <a:ext cx="1395902" cy="1395902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D9504-2043-C85D-8DB6-10539DCDBB2A}"/>
              </a:ext>
            </a:extLst>
          </p:cNvPr>
          <p:cNvSpPr/>
          <p:nvPr/>
        </p:nvSpPr>
        <p:spPr>
          <a:xfrm>
            <a:off x="2097870" y="7857274"/>
            <a:ext cx="4398640" cy="1850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2003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Classic Cars are the most sold commodity</a:t>
            </a:r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279119C9-6EBE-8720-F8F6-6FD3ED9D1DA0}"/>
              </a:ext>
            </a:extLst>
          </p:cNvPr>
          <p:cNvSpPr/>
          <p:nvPr/>
        </p:nvSpPr>
        <p:spPr>
          <a:xfrm>
            <a:off x="10179936" y="8014337"/>
            <a:ext cx="1395902" cy="1395902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7A7D2-D940-3B8A-36FC-36A4B9C72836}"/>
              </a:ext>
            </a:extLst>
          </p:cNvPr>
          <p:cNvSpPr/>
          <p:nvPr/>
        </p:nvSpPr>
        <p:spPr>
          <a:xfrm>
            <a:off x="12011890" y="8014337"/>
            <a:ext cx="5482025" cy="24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2004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900" dirty="0"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Classic  cars has recorded a fall in sales , where as  vintage cars and </a:t>
            </a:r>
            <a:r>
              <a:rPr lang="en-U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motorcyles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recorderd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significant growth</a:t>
            </a:r>
            <a:endParaRPr lang="es-ES" altLang="zh-CN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DEBEA-99E7-9ABF-AE06-313FF1EC45B5}"/>
              </a:ext>
            </a:extLst>
          </p:cNvPr>
          <p:cNvSpPr txBox="1"/>
          <p:nvPr/>
        </p:nvSpPr>
        <p:spPr>
          <a:xfrm>
            <a:off x="2045368" y="606373"/>
            <a:ext cx="131384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The November Rush-Product Split</a:t>
            </a:r>
            <a:r>
              <a:rPr lang="en-US" sz="6000" b="1" dirty="0">
                <a:latin typeface="+mj-lt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091B3-EFF4-4080-BC4E-E7A967AC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9" y="1824748"/>
            <a:ext cx="17685201" cy="58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8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8"/>
                            </p:stCondLst>
                            <p:childTnLst>
                              <p:par>
                                <p:cTn id="19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C240B3-9884-4862-94BE-56298AC04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09" y="843516"/>
            <a:ext cx="13545879" cy="9030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DF5777-EBA6-AD29-634E-F806265CD0AD}"/>
              </a:ext>
            </a:extLst>
          </p:cNvPr>
          <p:cNvSpPr txBox="1"/>
          <p:nvPr/>
        </p:nvSpPr>
        <p:spPr>
          <a:xfrm>
            <a:off x="3852818" y="0"/>
            <a:ext cx="11715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sz="6000" dirty="0">
                <a:latin typeface="+mj-lt"/>
              </a:rPr>
              <a:t>Promising Marketing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DB3F5-3B7A-42E6-8862-7CC07F51D071}"/>
              </a:ext>
            </a:extLst>
          </p:cNvPr>
          <p:cNvSpPr txBox="1"/>
          <p:nvPr/>
        </p:nvSpPr>
        <p:spPr>
          <a:xfrm>
            <a:off x="728500" y="2679404"/>
            <a:ext cx="522386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markets that shows promises are Belgium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USA  - it offers a consistent growth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Sweden has also picked up some momentum post 2007 July.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9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0B691B6-A09D-DA2D-2D17-3B3213469862}"/>
              </a:ext>
            </a:extLst>
          </p:cNvPr>
          <p:cNvGrpSpPr/>
          <p:nvPr/>
        </p:nvGrpSpPr>
        <p:grpSpPr>
          <a:xfrm>
            <a:off x="1621696" y="3301308"/>
            <a:ext cx="4175760" cy="2924248"/>
            <a:chOff x="1783179" y="6776989"/>
            <a:chExt cx="4099461" cy="29242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B71DA7-B5E6-AEC0-E23B-93349D137B22}"/>
                </a:ext>
              </a:extLst>
            </p:cNvPr>
            <p:cNvSpPr txBox="1"/>
            <p:nvPr/>
          </p:nvSpPr>
          <p:spPr>
            <a:xfrm>
              <a:off x="1971773" y="6776989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Size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of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the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deals</a:t>
              </a:r>
              <a:r>
                <a:rPr lang="es-E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</a:p>
          </p:txBody>
        </p:sp>
        <p:sp>
          <p:nvSpPr>
            <p:cNvPr id="44" name="Rectangle 4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676BE97C-75BB-0173-AF85-C0A9003CFE71}"/>
                </a:ext>
              </a:extLst>
            </p:cNvPr>
            <p:cNvSpPr/>
            <p:nvPr/>
          </p:nvSpPr>
          <p:spPr>
            <a:xfrm>
              <a:off x="1783179" y="7450172"/>
              <a:ext cx="4099461" cy="2251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371600" rtl="0" eaLnBrk="1" fontAlgn="auto" latinLnBrk="0" hangingPunct="1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Most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of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the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sales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deals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were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of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médium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size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deals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,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followed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by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small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,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large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deal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sizes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were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very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very</a:t>
              </a:r>
              <a:r>
                <a:rPr kumimoji="0" lang="es-E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kumimoji="0" lang="es-E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less</a:t>
              </a:r>
              <a:endPara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doka Ligh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AD2271-BF55-C6B0-10AE-0FB84C4BF826}"/>
              </a:ext>
            </a:extLst>
          </p:cNvPr>
          <p:cNvGrpSpPr/>
          <p:nvPr/>
        </p:nvGrpSpPr>
        <p:grpSpPr>
          <a:xfrm>
            <a:off x="6503226" y="3301308"/>
            <a:ext cx="4175760" cy="3257992"/>
            <a:chOff x="1783179" y="6781800"/>
            <a:chExt cx="4099461" cy="325799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0C8F7C-3268-C3CA-F1FF-FE12478180ED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Peak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volume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sales</a:t>
              </a:r>
            </a:p>
          </p:txBody>
        </p:sp>
        <p:sp>
          <p:nvSpPr>
            <p:cNvPr id="47" name="Rectangle 4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A05A4B8B-5E6B-7601-3AC6-9B6E9FDB0299}"/>
                </a:ext>
              </a:extLst>
            </p:cNvPr>
            <p:cNvSpPr/>
            <p:nvPr/>
          </p:nvSpPr>
          <p:spPr>
            <a:xfrm>
              <a:off x="1783179" y="7450172"/>
              <a:ext cx="4099461" cy="25896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Sales peak during mid </a:t>
              </a:r>
              <a:r>
                <a:rPr lang="en-US" sz="2400" dirty="0" err="1"/>
                <a:t>October-November;this</a:t>
              </a:r>
              <a:r>
                <a:rPr lang="en-US" sz="2400" dirty="0"/>
                <a:t> could be due to festive seasons , onset of vacations or due to offers.</a:t>
              </a:r>
            </a:p>
            <a:p>
              <a:pPr marL="0" marR="0" lvl="0" indent="0" algn="l" defTabSz="1371600" rtl="0" eaLnBrk="1" fontAlgn="auto" latinLnBrk="0" hangingPunct="1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doka Ligh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B7EE56-203E-FFBC-B545-4B7CECEC062C}"/>
              </a:ext>
            </a:extLst>
          </p:cNvPr>
          <p:cNvGrpSpPr/>
          <p:nvPr/>
        </p:nvGrpSpPr>
        <p:grpSpPr>
          <a:xfrm>
            <a:off x="12298440" y="3301308"/>
            <a:ext cx="4175760" cy="3656720"/>
            <a:chOff x="1783179" y="6752404"/>
            <a:chExt cx="4099461" cy="365672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837BA0-1EDA-F54A-E413-F8DA47B4141F}"/>
                </a:ext>
              </a:extLst>
            </p:cNvPr>
            <p:cNvSpPr txBox="1"/>
            <p:nvPr/>
          </p:nvSpPr>
          <p:spPr>
            <a:xfrm>
              <a:off x="1971772" y="6752404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Growth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of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Sales</a:t>
              </a:r>
            </a:p>
          </p:txBody>
        </p:sp>
        <p:sp>
          <p:nvSpPr>
            <p:cNvPr id="50" name="Rectangle 49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9E43FA46-0A6C-A89F-4C42-B99718585526}"/>
                </a:ext>
              </a:extLst>
            </p:cNvPr>
            <p:cNvSpPr/>
            <p:nvPr/>
          </p:nvSpPr>
          <p:spPr>
            <a:xfrm>
              <a:off x="1783179" y="7450172"/>
              <a:ext cx="4099461" cy="2958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defRPr/>
              </a:pPr>
              <a:r>
                <a:rPr lang="en-US" sz="2400" dirty="0"/>
                <a:t>2004 recorded a significant increase in the sales revenue from that of in 2003. There is a progressive trend</a:t>
              </a:r>
            </a:p>
            <a:p>
              <a:pPr marL="0" marR="0" lvl="0" indent="0" algn="l" defTabSz="1371600" rtl="0" eaLnBrk="1" fontAlgn="auto" latinLnBrk="0" hangingPunct="1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edoka Ligh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721152-B1E7-11BC-43A6-41BF1C705F05}"/>
              </a:ext>
            </a:extLst>
          </p:cNvPr>
          <p:cNvGrpSpPr/>
          <p:nvPr/>
        </p:nvGrpSpPr>
        <p:grpSpPr>
          <a:xfrm>
            <a:off x="1621696" y="6857768"/>
            <a:ext cx="4175760" cy="3423916"/>
            <a:chOff x="1783179" y="6781800"/>
            <a:chExt cx="4099461" cy="342391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3F6AC8-499F-BA3E-F856-81A7FDAC44AD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Sales 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by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cities</a:t>
              </a:r>
              <a:endPara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" name="Rectangle 52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E87379B3-E10C-B0F4-5643-3EDD5EE2C73C}"/>
                </a:ext>
              </a:extLst>
            </p:cNvPr>
            <p:cNvSpPr/>
            <p:nvPr/>
          </p:nvSpPr>
          <p:spPr>
            <a:xfrm>
              <a:off x="1783179" y="7400653"/>
              <a:ext cx="4099461" cy="2805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Lato Light" panose="020F0502020204030203" pitchFamily="34" charset="0"/>
                  <a:cs typeface="Lato Light" panose="020F0502020204030203" pitchFamily="34" charset="0"/>
                </a:rPr>
                <a:t>Madrid ,NYC and San Rafael are continuing to be the leading contributors in sales, Paris also showed some commendable improvement</a:t>
              </a:r>
              <a:endParaRPr lang="es-E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47011E-4734-B22B-2C4F-9FAA520CBF32}"/>
              </a:ext>
            </a:extLst>
          </p:cNvPr>
          <p:cNvGrpSpPr/>
          <p:nvPr/>
        </p:nvGrpSpPr>
        <p:grpSpPr>
          <a:xfrm>
            <a:off x="6503225" y="6857768"/>
            <a:ext cx="4175760" cy="2566007"/>
            <a:chOff x="1783179" y="6781800"/>
            <a:chExt cx="4099461" cy="256600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49F4C6-678A-2613-D0FF-111BFBDF19F5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Sales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by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countries</a:t>
              </a:r>
              <a:endPara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" name="Rectangle 55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C5114F3A-51F5-5E17-4BBC-12F8F8FC2CCB}"/>
                </a:ext>
              </a:extLst>
            </p:cNvPr>
            <p:cNvSpPr/>
            <p:nvPr/>
          </p:nvSpPr>
          <p:spPr>
            <a:xfrm>
              <a:off x="1783179" y="7450172"/>
              <a:ext cx="4099461" cy="1897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Microsoft YaHei UI Light"/>
                  <a:cs typeface="+mn-cs"/>
                </a:rPr>
                <a:t>The most of the sales are from USA, Spain and France are second and t</a:t>
              </a:r>
              <a:r>
                <a:rPr kumimoji="0" lang="en-IN" sz="2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Microsoft YaHei UI Light"/>
                  <a:cs typeface="+mn-cs"/>
                </a:rPr>
                <a:t>hird</a:t>
              </a:r>
              <a:endParaRPr lang="es-E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83D7C53-5626-1016-E96E-B1AF17BBD660}"/>
              </a:ext>
            </a:extLst>
          </p:cNvPr>
          <p:cNvGrpSpPr/>
          <p:nvPr/>
        </p:nvGrpSpPr>
        <p:grpSpPr>
          <a:xfrm>
            <a:off x="12106334" y="6857768"/>
            <a:ext cx="4175760" cy="3655985"/>
            <a:chOff x="1783179" y="6781800"/>
            <a:chExt cx="4099461" cy="365598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47DD3D-C9F1-2624-191E-A13EBB2D9021}"/>
                </a:ext>
              </a:extLst>
            </p:cNvPr>
            <p:cNvSpPr txBox="1"/>
            <p:nvPr/>
          </p:nvSpPr>
          <p:spPr>
            <a:xfrm>
              <a:off x="1971775" y="6781800"/>
              <a:ext cx="3722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Emerging</a:t>
              </a:r>
              <a:r>
                <a:rPr lang="es-E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Market</a:t>
              </a:r>
              <a:endPara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" name="Rectangle 58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A0EB3A79-AEE3-C652-1068-950AE9E5C743}"/>
                </a:ext>
              </a:extLst>
            </p:cNvPr>
            <p:cNvSpPr/>
            <p:nvPr/>
          </p:nvSpPr>
          <p:spPr>
            <a:xfrm>
              <a:off x="1783179" y="7450172"/>
              <a:ext cx="4099461" cy="2987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0" indent="-45720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Microsoft YaHei UI Light"/>
                  <a:cs typeface="+mn-cs"/>
                </a:rPr>
                <a:t>Some markets that shows promises are Belgium </a:t>
              </a:r>
            </a:p>
            <a:p>
              <a:pPr marL="457200" marR="0" lvl="0" indent="-45720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edoka Light"/>
                  <a:ea typeface="Microsoft YaHei UI Light"/>
                  <a:cs typeface="+mn-cs"/>
                </a:rPr>
                <a:t>USA  - it offers a consistent growth pattern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endParaRPr lang="es-ES" altLang="zh-CN" sz="12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94E90D1-9522-935E-6BE5-394369D16068}"/>
              </a:ext>
            </a:extLst>
          </p:cNvPr>
          <p:cNvSpPr txBox="1"/>
          <p:nvPr/>
        </p:nvSpPr>
        <p:spPr>
          <a:xfrm>
            <a:off x="4572000" y="1407847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6000" b="1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370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8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>
            <a:extLst>
              <a:ext uri="{FF2B5EF4-FFF2-40B4-BE49-F238E27FC236}">
                <a16:creationId xmlns:a16="http://schemas.microsoft.com/office/drawing/2014/main" id="{810D776F-FA7D-4C91-47EF-0FC56F3805F5}"/>
              </a:ext>
            </a:extLst>
          </p:cNvPr>
          <p:cNvSpPr/>
          <p:nvPr/>
        </p:nvSpPr>
        <p:spPr>
          <a:xfrm>
            <a:off x="4630733" y="7628525"/>
            <a:ext cx="9026537" cy="9026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7A2F8082-1481-7209-AE6B-45424333B09C}"/>
              </a:ext>
            </a:extLst>
          </p:cNvPr>
          <p:cNvSpPr/>
          <p:nvPr/>
        </p:nvSpPr>
        <p:spPr>
          <a:xfrm>
            <a:off x="1437828" y="1702446"/>
            <a:ext cx="1058034" cy="105803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C3804CE1-955D-0E62-EB6E-3C96388BC314}"/>
              </a:ext>
            </a:extLst>
          </p:cNvPr>
          <p:cNvSpPr/>
          <p:nvPr/>
        </p:nvSpPr>
        <p:spPr>
          <a:xfrm>
            <a:off x="15429395" y="5143501"/>
            <a:ext cx="2290538" cy="229053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9E966-2FB0-6C67-B3DA-AC830136244E}"/>
              </a:ext>
            </a:extLst>
          </p:cNvPr>
          <p:cNvSpPr/>
          <p:nvPr/>
        </p:nvSpPr>
        <p:spPr>
          <a:xfrm>
            <a:off x="-1239141" y="6235825"/>
            <a:ext cx="3280724" cy="328072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A42D6F-2CC5-3F44-F027-7DF9CDABF193}"/>
              </a:ext>
            </a:extLst>
          </p:cNvPr>
          <p:cNvSpPr/>
          <p:nvPr/>
        </p:nvSpPr>
        <p:spPr>
          <a:xfrm>
            <a:off x="13280252" y="-2735655"/>
            <a:ext cx="3837432" cy="383743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11" name="TextBox 10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>
            <a:extLst>
              <a:ext uri="{FF2B5EF4-FFF2-40B4-BE49-F238E27FC236}">
                <a16:creationId xmlns:a16="http://schemas.microsoft.com/office/drawing/2014/main" id="{89E4B3F8-7444-5C38-95DC-A3F8D8BA7B20}"/>
              </a:ext>
            </a:extLst>
          </p:cNvPr>
          <p:cNvSpPr txBox="1"/>
          <p:nvPr/>
        </p:nvSpPr>
        <p:spPr>
          <a:xfrm flipH="1">
            <a:off x="2760133" y="3611298"/>
            <a:ext cx="127677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13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ermanent Marker" panose="02000000000000000000" pitchFamily="2" charset="0"/>
                <a:cs typeface="Poppins ExtraBold" panose="00000900000000000000" pitchFamily="50" charset="0"/>
              </a:rPr>
              <a:t>Thanks!</a:t>
            </a:r>
            <a:endParaRPr lang="en-US" altLang="zh-CN" sz="71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Poppins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>
            <a:extLst>
              <a:ext uri="{FF2B5EF4-FFF2-40B4-BE49-F238E27FC236}">
                <a16:creationId xmlns:a16="http://schemas.microsoft.com/office/drawing/2014/main" id="{11645BE6-00B5-B1BD-F31B-8ECFE358B9F8}"/>
              </a:ext>
            </a:extLst>
          </p:cNvPr>
          <p:cNvSpPr/>
          <p:nvPr/>
        </p:nvSpPr>
        <p:spPr>
          <a:xfrm>
            <a:off x="2048931" y="1676400"/>
            <a:ext cx="6934202" cy="693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67139DD5-B71F-7E4F-DEB3-E73EE1F7AB6B}"/>
              </a:ext>
            </a:extLst>
          </p:cNvPr>
          <p:cNvSpPr/>
          <p:nvPr/>
        </p:nvSpPr>
        <p:spPr>
          <a:xfrm>
            <a:off x="10172700" y="-2670213"/>
            <a:ext cx="3837432" cy="383743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4F498FD1-9ABC-D89F-5302-95687814B57D}"/>
              </a:ext>
            </a:extLst>
          </p:cNvPr>
          <p:cNvSpPr/>
          <p:nvPr/>
        </p:nvSpPr>
        <p:spPr>
          <a:xfrm>
            <a:off x="14511731" y="8945008"/>
            <a:ext cx="2290538" cy="229053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12" name="Rectangle 11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D81DC6B6-8E16-7B8A-AD58-A8CD1B6EC628}"/>
              </a:ext>
            </a:extLst>
          </p:cNvPr>
          <p:cNvSpPr/>
          <p:nvPr/>
        </p:nvSpPr>
        <p:spPr>
          <a:xfrm>
            <a:off x="10026425" y="4952454"/>
            <a:ext cx="6600416" cy="103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My </a:t>
            </a:r>
            <a:r>
              <a:rPr lang="es-E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Name</a:t>
            </a: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is</a:t>
            </a: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Shan Kuriakose 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 am a data </a:t>
            </a:r>
            <a:r>
              <a:rPr lang="es-E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enthusiast</a:t>
            </a: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, </a:t>
            </a:r>
            <a:r>
              <a:rPr lang="es-E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who</a:t>
            </a: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wishes</a:t>
            </a: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to </a:t>
            </a:r>
            <a:r>
              <a:rPr lang="es-E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give</a:t>
            </a: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raw data a </a:t>
            </a:r>
            <a:r>
              <a:rPr lang="es-E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meaning</a:t>
            </a:r>
            <a:r>
              <a:rPr lang="es-E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0031F-5BDC-95EE-5853-560D6B043CC6}"/>
              </a:ext>
            </a:extLst>
          </p:cNvPr>
          <p:cNvSpPr txBox="1"/>
          <p:nvPr/>
        </p:nvSpPr>
        <p:spPr>
          <a:xfrm>
            <a:off x="10026425" y="2768860"/>
            <a:ext cx="542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7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Hello!</a:t>
            </a:r>
            <a:endParaRPr lang="en-US" sz="7200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83C9013-28D6-4F6F-B341-B986BE1527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5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88BA8-08E6-4274-AD7E-395B35A5D4DC}"/>
              </a:ext>
            </a:extLst>
          </p:cNvPr>
          <p:cNvSpPr txBox="1"/>
          <p:nvPr/>
        </p:nvSpPr>
        <p:spPr>
          <a:xfrm>
            <a:off x="10604920" y="2230934"/>
            <a:ext cx="4739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6000">
                <a:latin typeface="+mj-lt"/>
              </a:rPr>
              <a:t>About the Project</a:t>
            </a:r>
            <a:endParaRPr lang="en-US" sz="6000">
              <a:latin typeface="+mj-lt"/>
            </a:endParaRPr>
          </a:p>
        </p:txBody>
      </p:sp>
      <p:sp>
        <p:nvSpPr>
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7CD52D61-FF70-8CAB-042A-CCBF2248D951}"/>
              </a:ext>
            </a:extLst>
          </p:cNvPr>
          <p:cNvSpPr/>
          <p:nvPr/>
        </p:nvSpPr>
        <p:spPr>
          <a:xfrm>
            <a:off x="10604919" y="4999118"/>
            <a:ext cx="7035381" cy="370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The Sales Data Analysis project is dedicated to offering a thorough exploration of our company's sales performance. Through meticulous analysis and insights derived from the sales data, our objective is to make well-informed strategic decisions that will propel our company toward future success.</a:t>
            </a:r>
            <a:br>
              <a:rPr lang="en-US" sz="1400" dirty="0"/>
            </a:br>
            <a:endParaRPr lang="es-ES" altLang="zh-CN" sz="14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3342CA06-07D0-2F99-619D-D24D0E640288}"/>
              </a:ext>
            </a:extLst>
          </p:cNvPr>
          <p:cNvSpPr/>
          <p:nvPr/>
        </p:nvSpPr>
        <p:spPr>
          <a:xfrm>
            <a:off x="12974530" y="8915400"/>
            <a:ext cx="3837432" cy="383743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589F0A0-8BF6-43F4-8DE5-5BABA8EAF8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60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65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4F1DF-8F17-E47B-B789-4BD2B140A534}"/>
              </a:ext>
            </a:extLst>
          </p:cNvPr>
          <p:cNvSpPr txBox="1"/>
          <p:nvPr/>
        </p:nvSpPr>
        <p:spPr>
          <a:xfrm>
            <a:off x="2575560" y="4212476"/>
            <a:ext cx="1313688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Sales Trend Analysis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A5CF4FCA-C988-9D84-556D-7BF5A34A1B86}"/>
              </a:ext>
            </a:extLst>
          </p:cNvPr>
          <p:cNvSpPr/>
          <p:nvPr/>
        </p:nvSpPr>
        <p:spPr>
          <a:xfrm>
            <a:off x="1236316" y="-1399032"/>
            <a:ext cx="3837432" cy="383743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D0273C21-2828-6D3C-F2CB-103862EA9045}"/>
              </a:ext>
            </a:extLst>
          </p:cNvPr>
          <p:cNvSpPr/>
          <p:nvPr/>
        </p:nvSpPr>
        <p:spPr>
          <a:xfrm>
            <a:off x="5209232" y="9671344"/>
            <a:ext cx="2290538" cy="229053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0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175C3D-41C0-4898-BF7F-82AD50BDB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2412" y="1867128"/>
            <a:ext cx="22218445" cy="8812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EFFFBB-5BF4-8D8F-7D02-021B37D9838E}"/>
              </a:ext>
            </a:extLst>
          </p:cNvPr>
          <p:cNvSpPr txBox="1"/>
          <p:nvPr/>
        </p:nvSpPr>
        <p:spPr>
          <a:xfrm>
            <a:off x="4384730" y="280995"/>
            <a:ext cx="10224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6000" dirty="0">
                <a:latin typeface="+mj-lt"/>
              </a:rPr>
              <a:t>Total Sales  Distribution</a:t>
            </a:r>
            <a:endParaRPr lang="en-US" sz="6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2A2E0-C712-46C9-84FB-930BD9E1E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698" y="3089350"/>
            <a:ext cx="5899013" cy="290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30BC7-5439-43B6-BCD3-14685858F6A3}"/>
              </a:ext>
            </a:extLst>
          </p:cNvPr>
          <p:cNvSpPr txBox="1"/>
          <p:nvPr/>
        </p:nvSpPr>
        <p:spPr>
          <a:xfrm>
            <a:off x="11504428" y="5996763"/>
            <a:ext cx="663471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Sales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distribution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is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right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skewed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,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meaning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most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of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sales has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hapened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between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2000-2500. mean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is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around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3500 .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Most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of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sales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deals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were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of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médium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size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deals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,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followed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by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small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,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large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deal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sizes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were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very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very</a:t>
            </a:r>
            <a:r>
              <a:rPr lang="es-E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less</a:t>
            </a:r>
            <a:endParaRPr lang="es-ES" altLang="zh-CN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s-ES" altLang="zh-CN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s-ES" altLang="zh-CN" sz="2800" dirty="0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65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459D3-6F9A-1FEC-B33C-A57E6407B2A2}"/>
              </a:ext>
            </a:extLst>
          </p:cNvPr>
          <p:cNvSpPr txBox="1"/>
          <p:nvPr/>
        </p:nvSpPr>
        <p:spPr>
          <a:xfrm>
            <a:off x="3861707" y="397013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6000" b="1" dirty="0">
                <a:latin typeface="+mj-lt"/>
              </a:rPr>
              <a:t>Data Analysis</a:t>
            </a:r>
            <a:endParaRPr lang="en-US" sz="6000" b="1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8FAD0-6750-4291-869E-E230A850C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7465" y="1412676"/>
            <a:ext cx="21222929" cy="6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7A498-D156-4977-A74A-44C7BF789F24}"/>
              </a:ext>
            </a:extLst>
          </p:cNvPr>
          <p:cNvSpPr txBox="1"/>
          <p:nvPr/>
        </p:nvSpPr>
        <p:spPr>
          <a:xfrm>
            <a:off x="4277032" y="8016508"/>
            <a:ext cx="119461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most of the sales are from USA, Spain and France are second and t</a:t>
            </a:r>
            <a:r>
              <a:rPr lang="en-IN" dirty="0" err="1"/>
              <a:t>hird</a:t>
            </a:r>
            <a:r>
              <a:rPr lang="en-IN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it is worth mentioning that us has more sales than France and Spain combined. So its safe to recognize USA as the prime market</a:t>
            </a:r>
          </a:p>
        </p:txBody>
      </p:sp>
    </p:spTree>
    <p:extLst>
      <p:ext uri="{BB962C8B-B14F-4D97-AF65-F5344CB8AC3E}">
        <p14:creationId xmlns:p14="http://schemas.microsoft.com/office/powerpoint/2010/main" val="33189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40FCE72-110A-4D54-983D-7C86E74B9F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ACE0076-AC43-52A8-C301-98AE420FA5B1}"/>
              </a:ext>
            </a:extLst>
          </p:cNvPr>
          <p:cNvSpPr/>
          <p:nvPr/>
        </p:nvSpPr>
        <p:spPr>
          <a:xfrm>
            <a:off x="-2315308" y="2934698"/>
            <a:ext cx="11793415" cy="11793412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93584-F23A-B1F1-9E3D-D169CA7806F5}"/>
              </a:ext>
            </a:extLst>
          </p:cNvPr>
          <p:cNvSpPr txBox="1"/>
          <p:nvPr/>
        </p:nvSpPr>
        <p:spPr>
          <a:xfrm>
            <a:off x="1768425" y="3819743"/>
            <a:ext cx="52495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  <a:cs typeface="Rubik Light" panose="00000400000000000000" pitchFamily="2" charset="-79"/>
              </a:rPr>
              <a:t>This graph shows the  revenue share of sates in the us</a:t>
            </a:r>
            <a:endParaRPr lang="en-ID" sz="6600" b="1" dirty="0">
              <a:solidFill>
                <a:schemeClr val="bg1"/>
              </a:solidFill>
              <a:latin typeface="+mj-lt"/>
              <a:cs typeface="Rubik Light" panose="000004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78C65-37A6-0EAA-2269-1C59E4D00E2C}"/>
              </a:ext>
            </a:extLst>
          </p:cNvPr>
          <p:cNvSpPr txBox="1"/>
          <p:nvPr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/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8C5EB6-07B5-89DE-C56F-8DE5DCE82CCC}"/>
              </a:ext>
            </a:extLst>
          </p:cNvPr>
          <p:cNvGrpSpPr/>
          <p:nvPr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373F5512-46A6-0AE2-4999-F74B04FF5D8A}"/>
                </a:ext>
              </a:extLst>
            </p:cNvPr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2F13CA-8372-2264-A780-7559E57CA3A3}"/>
                </a:ext>
              </a:extLst>
            </p:cNvPr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1EE17411-177E-0E42-E2F8-CB1B4B6BD9BC}"/>
              </a:ext>
            </a:extLst>
          </p:cNvPr>
          <p:cNvSpPr/>
          <p:nvPr/>
        </p:nvSpPr>
        <p:spPr>
          <a:xfrm>
            <a:off x="1768425" y="8640358"/>
            <a:ext cx="634687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endParaRPr lang="es-ES" altLang="zh-CN" sz="1400" dirty="0">
              <a:solidFill>
                <a:schemeClr val="bg1">
                  <a:alpha val="7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6CC7E08B-6D40-78ED-CD30-3ADE9655FF9F}"/>
              </a:ext>
            </a:extLst>
          </p:cNvPr>
          <p:cNvSpPr/>
          <p:nvPr/>
        </p:nvSpPr>
        <p:spPr>
          <a:xfrm>
            <a:off x="11597769" y="5429488"/>
            <a:ext cx="1637823" cy="163782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4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8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33C591B7-6CDF-DC8C-75DE-410C57E0F90B}"/>
              </a:ext>
            </a:extLst>
          </p:cNvPr>
          <p:cNvSpPr/>
          <p:nvPr/>
        </p:nvSpPr>
        <p:spPr>
          <a:xfrm>
            <a:off x="10179936" y="4074724"/>
            <a:ext cx="1395902" cy="1395902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D9504-2043-C85D-8DB6-10539DCDBB2A}"/>
              </a:ext>
            </a:extLst>
          </p:cNvPr>
          <p:cNvSpPr/>
          <p:nvPr/>
        </p:nvSpPr>
        <p:spPr>
          <a:xfrm>
            <a:off x="12011891" y="3926482"/>
            <a:ext cx="4398640" cy="16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2003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ea typeface="Lato Light" panose="020F0502020204030203" pitchFamily="34" charset="0"/>
                <a:cs typeface="Lato Light" panose="020F0502020204030203" pitchFamily="34" charset="0"/>
              </a:rPr>
              <a:t>*  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Madrid ,NYC and San Rafael are the leading contributors in sales</a:t>
            </a:r>
            <a:endParaRPr lang="es-ES" altLang="zh-CN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279119C9-6EBE-8720-F8F6-6FD3ED9D1DA0}"/>
              </a:ext>
            </a:extLst>
          </p:cNvPr>
          <p:cNvSpPr/>
          <p:nvPr/>
        </p:nvSpPr>
        <p:spPr>
          <a:xfrm>
            <a:off x="10179936" y="6515514"/>
            <a:ext cx="1395902" cy="1395902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7A7D2-D940-3B8A-36FC-36A4B9C72836}"/>
              </a:ext>
            </a:extLst>
          </p:cNvPr>
          <p:cNvSpPr/>
          <p:nvPr/>
        </p:nvSpPr>
        <p:spPr>
          <a:xfrm>
            <a:off x="12011891" y="6515514"/>
            <a:ext cx="4487285" cy="3328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2004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900" dirty="0"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Madrid ,NYC and San Rafael are continuing to be the leading contributors in sales, </a:t>
            </a:r>
            <a:r>
              <a:rPr lang="en-US" altLang="zh-CN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paris</a:t>
            </a:r>
            <a:r>
              <a:rPr lang="en-US" altLang="zh-CN" sz="2400" dirty="0">
                <a:ea typeface="Lato Light" panose="020F0502020204030203" pitchFamily="34" charset="0"/>
                <a:cs typeface="Lato Light" panose="020F0502020204030203" pitchFamily="34" charset="0"/>
              </a:rPr>
              <a:t> also showed some commendable improvement</a:t>
            </a:r>
            <a:endParaRPr lang="es-ES" altLang="zh-CN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DEBEA-99E7-9ABF-AE06-313FF1EC45B5}"/>
              </a:ext>
            </a:extLst>
          </p:cNvPr>
          <p:cNvSpPr txBox="1"/>
          <p:nvPr/>
        </p:nvSpPr>
        <p:spPr>
          <a:xfrm>
            <a:off x="4572000" y="1407847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6000" b="1" dirty="0">
                <a:latin typeface="+mj-lt"/>
              </a:rPr>
              <a:t>City-Wise-Sales split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93508-47CC-4F69-8270-F37623631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2997898"/>
            <a:ext cx="9982282" cy="64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78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78"/>
                            </p:stCondLst>
                            <p:childTnLst>
                              <p:par>
                                <p:cTn id="19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72FC13-1DEC-43B9-928B-F29A90E20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9" y="2423512"/>
            <a:ext cx="7935870" cy="3166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BDEBEA-99E7-9ABF-AE06-313FF1EC45B5}"/>
              </a:ext>
            </a:extLst>
          </p:cNvPr>
          <p:cNvSpPr txBox="1"/>
          <p:nvPr/>
        </p:nvSpPr>
        <p:spPr>
          <a:xfrm>
            <a:off x="2888673" y="187036"/>
            <a:ext cx="120950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6000" b="1" dirty="0">
                <a:latin typeface="+mj-lt"/>
              </a:rPr>
              <a:t>Sales by Time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2CB654-1A5E-4987-B629-854A5D5CA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52654"/>
            <a:ext cx="18745201" cy="46343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C33A2F-3BAC-48A4-BC50-941F2F9D00B6}"/>
              </a:ext>
            </a:extLst>
          </p:cNvPr>
          <p:cNvSpPr txBox="1"/>
          <p:nvPr/>
        </p:nvSpPr>
        <p:spPr>
          <a:xfrm>
            <a:off x="9372599" y="2423512"/>
            <a:ext cx="76269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2004 recorded a significant increase in the sales revenue from that of in 2003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Sales peak during mid </a:t>
            </a:r>
            <a:r>
              <a:rPr lang="en-US" dirty="0" err="1"/>
              <a:t>October-November;this</a:t>
            </a:r>
            <a:r>
              <a:rPr lang="en-US" dirty="0"/>
              <a:t> could be due to festive seasons , onset of vacations or due to offers.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2005 data is not complete to make any comments on patterns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17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implicity theme">
  <a:themeElements>
    <a:clrScheme name="2-gradient 60 bright">
      <a:dk1>
        <a:sysClr val="windowText" lastClr="000000"/>
      </a:dk1>
      <a:lt1>
        <a:sysClr val="window" lastClr="FFFFFF"/>
      </a:lt1>
      <a:dk2>
        <a:srgbClr val="262626"/>
      </a:dk2>
      <a:lt2>
        <a:srgbClr val="EFEFEF"/>
      </a:lt2>
      <a:accent1>
        <a:srgbClr val="FE8C00"/>
      </a:accent1>
      <a:accent2>
        <a:srgbClr val="FD7900"/>
      </a:accent2>
      <a:accent3>
        <a:srgbClr val="FC6900"/>
      </a:accent3>
      <a:accent4>
        <a:srgbClr val="FA5800"/>
      </a:accent4>
      <a:accent5>
        <a:srgbClr val="F94700"/>
      </a:accent5>
      <a:accent6>
        <a:srgbClr val="F83600"/>
      </a:accent6>
      <a:hlink>
        <a:srgbClr val="FE8C00"/>
      </a:hlink>
      <a:folHlink>
        <a:srgbClr val="BFBFBF"/>
      </a:folHlink>
    </a:clrScheme>
    <a:fontScheme name="Custom 33">
      <a:majorFont>
        <a:latin typeface="Fredoka"/>
        <a:ea typeface="Microsoft YaHei UI"/>
        <a:cs typeface=""/>
      </a:majorFont>
      <a:minorFont>
        <a:latin typeface="Fredoka Light"/>
        <a:ea typeface="Microsoft YaHei UI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e7d195523061f1c0cef09ac28eaae964ec9988a5cce77c8b8C1E4685C6E6B40CD7615480512384A61EE159C6FE0045D14B61E85D0A95589D558B81FFC809322ACC20DC2254D928200A3EA0841B8B1814961BE795024DFDEF45878460D5EEC04B3DB4C246007153409DEDE37CA726A66AF19B77CE744E11CADCFB09B3408DEC1F688348922E38CCEE</_7b1dac89e7d195523061f1c0316ecb71>
  <_7b1dac89e7d195523061f1c0316ecb71 xmlns="">e7d195523061f1c0cef09ac28eaae964ec9988a5cce77c8b8C1E4685C6E6B40CD7615480512384A61EE159C6FE0045D14B61E85D0A95589D558B81FFC809322ACC20DC2254D928200A3EA0841B8B1814961BE795024DFDEFCC1129033FEC21F5C5BDE68E2B7A1F8E41338FB0DD71548A78ADD1F5722F5FD965480A64BD076FD2328431DAE9622527</_7b1dac89e7d195523061f1c0316ecb71>
  <_7b1dac89e7d195523061f1c0316ecb71 xmlns="">e7d195523061f1c0cef09ac28eaae964ec9988a5cce77c8b8C1E4685C6E6B40CD7615480512384A61EE159C6FE0045D14B61E85D0A95589D558B81FFC809322ACC20DC2254D928200A3EA0841B8B18144DC47CBD04FCA384408AF03A26AFFDF192346722787A389DB6D6BE826066A063ECDC78A932AD2721B5CFDE870F76DE7C3CCE2B9A07730B5F</_7b1dac89e7d195523061f1c0316ecb71>
  <_7b1dac89e7d195523061f1c0316ecb71 xmlns="">e7d195523061f1c0cef09ac28eaae964ec9988a5cce77c8b8C1E4685C6E6B40CD7615480512384A61EE159C6FE0045D14B61E85D0A95589D558B81FFC809322ACC20DC2254D928200A3EA0841B8B18146B5918F8DA8F2BB8EBBD78811AB79BAD25B3D3572375DC872E76B122646A4CFEC757C0C5DC45C58AA1C19C5F82E1244272D3D963277B72E4</_7b1dac89e7d195523061f1c0316ecb71>
  <_7b1dac89e7d195523061f1c0316ecb71 xmlns="">e7d195523061f1c0cef09ac28eaae964ec9988a5cce77c8b8C1E4685C6E6B40CD7615480512384A61EE159C6FE0045D14B61E85D0A95589D558B81FFC809322ACC20DC2254D928200A3EA0841B8B1814D46540F92FDE0CC7D2E4FED8FEEFC6C9A68F4EFD8E967F607C3A4874F08B710D4B9EDAF2198A37174DB562817F68A467C4A8AF4E469EC69C</_7b1dac89e7d195523061f1c0316ecb71>
  <_7b1dac89e7d195523061f1c0316ecb71 xmlns="">e7d195523061f1c0cef09ac28eaae964ec9988a5cce77c8b8C1E4685C6E6B40CD7615480512384A61EE159C6FE0045D14B61E85D0A95589D558B81FFC809322ACC20DC2254D928200A3EA0841B8B1814D46540F92FDE0CC7F1A0A352A74694BDC8D7E096E6A67150D06CE09000740E4468C0E429E53B576B791DC034A987477FBCAC6FCDEEA8FDF8</_7b1dac89e7d195523061f1c0316ecb71>
  <_7b1dac89e7d195523061f1c0316ecb71 xmlns="">e7d195523061f1c0cef09ac28eaae964ec9988a5cce77c8b8C1E4685C6E6B40CD7615480512384A61EE159C6FE0045D14B61E85D0A95589D558B81FFC809322ACC20DC2254D928200A3EA0841B8B18142FBE450CA6476861A085A53B0B0F3C0501F176467351CFE8A50B523E8722B0960368A29699C716E5560DC472CD7028D123F7EF4AA3569329</_7b1dac89e7d195523061f1c0316ecb71>
  <_7b1dac89e7d195523061f1c0316ecb71 xmlns="">e7d195523061f1c0cef09ac28eaae964ec9988a5cce77c8b8C1E4685C6E6B40CD7615480512384A61EE159C6FE0045D14B61E85D0A95589D558B81FFC809322ACC20DC2254D928200A3EA0841B8B181497967B5C7141FB2B73FA35BB466BBE4B7AEDFC2ECE8ED32C637BBE79C8274B940C4D097F2D520BB92E21F9B7E46A13F753F53D832A761DC01D64101EEDBAA6DE</_7b1dac89e7d195523061f1c0316ecb71>
  <_7b1dac89e7d195523061f1c0316ecb71 xmlns="">e7d195523061f1c0cef09ac28eaae964ec9988a5cce77c8b8C1E4685C6E6B40CD7615480512384A61EE159C6FE0045D14B61E85D0A95589D558B81FFC809322ACC20DC2254D928200A3EA0841B8B1814CCEAFA1407BA82CF1A1F8602E4545942575339612F352FC1C793AA89CE956E3FED3286C44BBFE36EF33792E4E3AF4980969F2A19EBE68C21</_7b1dac89e7d195523061f1c0316ecb71>
  <_7b1dac89e7d195523061f1c0316ecb71 xmlns="">e7d195523061f1c0cef09ac28eaae964ec9988a5cce77c8b8C1E4685C6E6B40CD7615480512384A61EE159C6FE0045D14B61E85D0A95589D558B81FFC809322ACC20DC2254D928200A3EA0841B8B18141B9F7DD698B7CCF44C9216763E8A16F8F569E8958EDB0333C8BFA7609389EEC4801C7DDBD37B372814389AA2C39DB34C7B07EB3752B9F665</_7b1dac89e7d195523061f1c0316ecb71>
  <_7b1dac89e7d195523061f1c0316ecb71 xmlns="">e7d195523061f1c0cef09ac28eaae964ec9988a5cce77c8b8C1E4685C6E6B40CD7615480512384A61EE159C6FE0045D14B61E85D0A95589D558B81FFC809322ACC20DC2254D928200A3EA0841B8B1814698A4C960560469CA8A8F3F9287BE9713BB2BEEFF16769B86F03514EDC2D637C22BECE1BFABBC94AC3116D8CD2ACAFD5170249B213C49E4D</_7b1dac89e7d195523061f1c0316ecb71>
  <_7b1dac89e7d195523061f1c0316ecb71 xmlns="">e7d195523061f1c0cef09ac28eaae964ec9988a5cce77c8b8C1E4685C6E6B40CD7615480512384A61EE159C6FE0045D14B61E85D0A95589D558B81FFC809322ACC20DC2254D928200A3EA0841B8B181425E75F621A0737AE1BF7D07EA7969786D68EDEADF71E79D44BC2C687233A866F34D79438FD6F1D02587CB78DE60651920A5F539071126543</_7b1dac89e7d195523061f1c0316ecb71>
  <_7b1dac89e7d195523061f1c0316ecb71 xmlns="">e7d195523061f1c0cef09ac28eaae964ec9988a5cce77c8b8C1E4685C6E6B40CD7615480512384A61EE159C6FE0045D14B61E85D0A95589D558B81FFC809322ACC20DC2254D928200A3EA0841B8B18145D7DC62DE5AA0F7A4D8411BCF39BBBCEC08D09261D6A1BBC7EE625E59B150391F5232318D27653B00040D334DDB89C325FA32DA05BD12AB5</_7b1dac89e7d195523061f1c0316ecb71>
</e7d195523061f1c0>
</file>

<file path=customXml/itemProps1.xml><?xml version="1.0" encoding="utf-8"?>
<ds:datastoreItem xmlns:ds="http://schemas.openxmlformats.org/officeDocument/2006/customXml" ds:itemID="{01BAF993-C85B-4CE1-B9E0-C79EAD7A96BF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407062</TotalTime>
  <Words>512</Words>
  <Application>Microsoft Office PowerPoint</Application>
  <PresentationFormat>Custom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Fredoka</vt:lpstr>
      <vt:lpstr>Fredoka Light</vt:lpstr>
      <vt:lpstr>Montserrat Light</vt:lpstr>
      <vt:lpstr>Simplicity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Shan</cp:lastModifiedBy>
  <cp:revision>6021</cp:revision>
  <dcterms:created xsi:type="dcterms:W3CDTF">2015-11-23T02:03:38Z</dcterms:created>
  <dcterms:modified xsi:type="dcterms:W3CDTF">2024-01-12T15:55:30Z</dcterms:modified>
</cp:coreProperties>
</file>