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3398DD-F80A-4113-BCD4-8DFFC8626D52}" type="datetimeFigureOut">
              <a:rPr lang="en-IN" smtClean="0"/>
              <a:pPr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EB669B-4904-4BB2-A830-6AC091727C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819400"/>
            <a:ext cx="8568952" cy="3417912"/>
          </a:xfrm>
        </p:spPr>
        <p:txBody>
          <a:bodyPr>
            <a:normAutofit/>
          </a:bodyPr>
          <a:lstStyle/>
          <a:p>
            <a:r>
              <a:rPr lang="en-IN" sz="2200" dirty="0" smtClean="0"/>
              <a:t>Review 2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Team Members </a:t>
            </a:r>
          </a:p>
          <a:p>
            <a:pPr marL="342900" indent="-342900" algn="l">
              <a:buAutoNum type="arabicPeriod"/>
            </a:pPr>
            <a:r>
              <a:rPr lang="en-IN" dirty="0" err="1" smtClean="0">
                <a:latin typeface="Calibri" pitchFamily="34" charset="0"/>
              </a:rPr>
              <a:t>Shashank</a:t>
            </a:r>
            <a:r>
              <a:rPr lang="en-IN" dirty="0" smtClean="0">
                <a:latin typeface="Calibri" pitchFamily="34" charset="0"/>
              </a:rPr>
              <a:t>- 18BCE2522</a:t>
            </a:r>
          </a:p>
          <a:p>
            <a:pPr marL="342900" indent="-342900" algn="l">
              <a:buAutoNum type="arabicPeriod"/>
            </a:pPr>
            <a:r>
              <a:rPr lang="en-IN" dirty="0" err="1" smtClean="0">
                <a:latin typeface="Calibri" pitchFamily="34" charset="0"/>
              </a:rPr>
              <a:t>Mahima</a:t>
            </a:r>
            <a:r>
              <a:rPr lang="en-IN" dirty="0" smtClean="0">
                <a:latin typeface="Calibri" pitchFamily="34" charset="0"/>
              </a:rPr>
              <a:t> – 18BCE2128</a:t>
            </a:r>
            <a:endParaRPr lang="en-IN" dirty="0" smtClean="0">
              <a:latin typeface="Calibri" pitchFamily="34" charset="0"/>
            </a:endParaRPr>
          </a:p>
          <a:p>
            <a:pPr marL="342900" indent="-342900" algn="l">
              <a:buAutoNum type="arabicPeriod"/>
            </a:pPr>
            <a:r>
              <a:rPr lang="en-IN" dirty="0" err="1" smtClean="0">
                <a:latin typeface="Calibri" pitchFamily="34" charset="0"/>
              </a:rPr>
              <a:t>Mihir</a:t>
            </a:r>
            <a:r>
              <a:rPr lang="en-IN" dirty="0" smtClean="0">
                <a:latin typeface="Calibri" pitchFamily="34" charset="0"/>
              </a:rPr>
              <a:t> -18BCE2526</a:t>
            </a:r>
            <a:endParaRPr lang="en-IN" dirty="0" smtClean="0">
              <a:latin typeface="Calibri" pitchFamily="34" charset="0"/>
            </a:endParaRPr>
          </a:p>
          <a:p>
            <a:pPr marL="342900" indent="-342900" algn="l">
              <a:buAutoNum type="arabicPeriod"/>
            </a:pPr>
            <a:r>
              <a:rPr lang="en-IN" dirty="0" err="1" smtClean="0">
                <a:latin typeface="Calibri" pitchFamily="34" charset="0"/>
              </a:rPr>
              <a:t>Rohan</a:t>
            </a:r>
            <a:r>
              <a:rPr lang="en-IN" dirty="0" smtClean="0">
                <a:latin typeface="Calibri" pitchFamily="34" charset="0"/>
              </a:rPr>
              <a:t>- 18BCE2206</a:t>
            </a:r>
            <a:endParaRPr lang="en-IN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2088232"/>
          </a:xfrm>
        </p:spPr>
        <p:txBody>
          <a:bodyPr>
            <a:normAutofit/>
          </a:bodyPr>
          <a:lstStyle/>
          <a:p>
            <a:r>
              <a:rPr lang="en-IN" dirty="0" smtClean="0"/>
              <a:t>IWP J Component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TOPIC: Student Portal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99592" y="1628800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Sno</a:t>
                      </a:r>
                      <a:r>
                        <a:rPr lang="en-IN" dirty="0" smtClean="0"/>
                        <a:t>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Topic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Login</a:t>
                      </a:r>
                      <a:r>
                        <a:rPr lang="en-IN" baseline="0" dirty="0" smtClean="0"/>
                        <a:t> (Student) 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Home</a:t>
                      </a:r>
                      <a:r>
                        <a:rPr lang="en-IN" baseline="0" dirty="0" smtClean="0"/>
                        <a:t> Page 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Login (Teacher)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Plagiarism Checker</a:t>
                      </a:r>
                      <a:endParaRPr lang="en-IN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5646368"/>
          </a:xfrm>
        </p:spPr>
        <p:txBody>
          <a:bodyPr>
            <a:normAutofit/>
          </a:bodyPr>
          <a:lstStyle/>
          <a:p>
            <a:r>
              <a:rPr lang="en-IN" dirty="0" smtClean="0"/>
              <a:t>This web application provides two types of login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 Student Login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-Teacher Login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Login – To login to an existing account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Sign Up- To sign up and create a new account </a:t>
            </a:r>
            <a:r>
              <a:rPr lang="en-IN" sz="2000" dirty="0" smtClean="0"/>
              <a:t>(The login details of which will be saved to the database) </a:t>
            </a:r>
            <a:endParaRPr lang="en-IN" sz="2000" dirty="0" smtClean="0"/>
          </a:p>
          <a:p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	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 (Student)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700808"/>
            <a:ext cx="8590728" cy="6942512"/>
          </a:xfrm>
        </p:spPr>
        <p:txBody>
          <a:bodyPr/>
          <a:lstStyle/>
          <a:p>
            <a:r>
              <a:rPr lang="en-IN" dirty="0" smtClean="0"/>
              <a:t>This is the page that would show up after the login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homepage and hence the other pages are updated dynamically for each student.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:- The details displayed about the student will be changed dynamically. 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Teacher’s Login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Teacher’s login provides different features as compared to that of a student login 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following are the two options available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 Add details for a student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-Check Plagiarism for the assignments 			  submitted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Plagiarism Checker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Plagarism</a:t>
            </a:r>
            <a:r>
              <a:rPr lang="en-IN" dirty="0"/>
              <a:t> will be checked among the contents uploaded by students.</a:t>
            </a:r>
          </a:p>
          <a:p>
            <a:r>
              <a:rPr lang="en-IN" dirty="0"/>
              <a:t>We will use concept implemented by search engine crawlers to store indexes of words of web pages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(</a:t>
            </a:r>
            <a:r>
              <a:rPr lang="en-IN" dirty="0" err="1" smtClean="0"/>
              <a:t>tf-idf</a:t>
            </a:r>
            <a:r>
              <a:rPr lang="en-IN" dirty="0" smtClean="0"/>
              <a:t> approach)</a:t>
            </a:r>
            <a:endParaRPr lang="en-IN" dirty="0"/>
          </a:p>
          <a:p>
            <a:r>
              <a:rPr lang="en-IN" dirty="0"/>
              <a:t>We will store indexes of words, their location in document and document id.</a:t>
            </a:r>
          </a:p>
          <a:p>
            <a:r>
              <a:rPr lang="en-IN" dirty="0"/>
              <a:t>After making such inverted index we will compare location of each word and their document id.</a:t>
            </a:r>
          </a:p>
          <a:p>
            <a:r>
              <a:rPr lang="en-IN" dirty="0"/>
              <a:t>Various similarity measures can be used for result.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</TotalTime>
  <Words>194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IWP J Component   TOPIC: Student Portal </vt:lpstr>
      <vt:lpstr>TABLE OF CONTENTS</vt:lpstr>
      <vt:lpstr>Login </vt:lpstr>
      <vt:lpstr>Home Page (Student)</vt:lpstr>
      <vt:lpstr>Teacher’s Login </vt:lpstr>
      <vt:lpstr>Plagiarism Checker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IWP J Component   TOPIC: Student Portal </dc:title>
  <dc:creator>mahima gupta</dc:creator>
  <cp:lastModifiedBy>mahima gupta</cp:lastModifiedBy>
  <cp:revision>7</cp:revision>
  <dcterms:created xsi:type="dcterms:W3CDTF">2020-09-11T14:48:00Z</dcterms:created>
  <dcterms:modified xsi:type="dcterms:W3CDTF">2020-10-29T03:55:49Z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