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4282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462">
          <p15:clr>
            <a:srgbClr val="A4A3A4"/>
          </p15:clr>
        </p15:guide>
        <p15:guide id="2" orient="horz" pos="4104">
          <p15:clr>
            <a:srgbClr val="A4A3A4"/>
          </p15:clr>
        </p15:guide>
        <p15:guide id="3" orient="horz" pos="826">
          <p15:clr>
            <a:srgbClr val="A4A3A4"/>
          </p15:clr>
        </p15:guide>
        <p15:guide id="4" orient="horz" pos="1047">
          <p15:clr>
            <a:srgbClr val="A4A3A4"/>
          </p15:clr>
        </p15:guide>
        <p15:guide id="5" orient="horz" pos="3864">
          <p15:clr>
            <a:srgbClr val="A4A3A4"/>
          </p15:clr>
        </p15:guide>
        <p15:guide id="6" orient="horz" pos="2078">
          <p15:clr>
            <a:srgbClr val="A4A3A4"/>
          </p15:clr>
        </p15:guide>
        <p15:guide id="7" pos="7313">
          <p15:clr>
            <a:srgbClr val="A4A3A4"/>
          </p15:clr>
        </p15:guide>
        <p15:guide id="8" pos="40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21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44" y="294"/>
      </p:cViewPr>
      <p:guideLst>
        <p:guide orient="horz" pos="462"/>
        <p:guide orient="horz" pos="4104"/>
        <p:guide orient="horz" pos="826"/>
        <p:guide orient="horz" pos="1047"/>
        <p:guide orient="horz" pos="3864"/>
        <p:guide orient="horz" pos="2078"/>
        <p:guide pos="7313"/>
        <p:guide pos="40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hyperlink" Target="http://kaminohunter.deviantart.com/art/Wallpapers-Black-Abstract-Polygons-White-BG-655158428" TargetMode="External"/></Relationships>
</file>

<file path=ppt/slideLayouts/_rels/slideLayout2.xml.rels><?xml version='1.0' encoding='UTF-8' standalone='yes'?>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3" Type="http://schemas.openxmlformats.org/officeDocument/2006/relationships/hyperlink" Target="https://www.needpix.com/photo/769377/gradient-professional-background-website-presentation-white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_w/o prepared by">
    <p:bg>
      <p:bgPr>
        <a:blipFill dpi="0" rotWithShape="1">
          <a:blip r:embed="rId2">
            <a:alphaModFix amt="44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0"/>
                    </a14:imgEffect>
                    <a14:imgEffect>
                      <a14:colorTemperature colorTemp="5900"/>
                    </a14:imgEffect>
                    <a14:imgEffect>
                      <a14:brightnessContrast contrast="-10000"/>
                    </a14:imgEffect>
                  </a14:imgLayer>
                </a14:imgProps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BB688FE-7796-4C82-8FF3-3603CFA5E82E}"/>
              </a:ext>
            </a:extLst>
          </p:cNvPr>
          <p:cNvSpPr/>
          <p:nvPr userDrawn="1"/>
        </p:nvSpPr>
        <p:spPr>
          <a:xfrm>
            <a:off x="0" y="4182701"/>
            <a:ext cx="12192000" cy="15601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9" descr="ridge4.png">
            <a:extLst>
              <a:ext uri="{FF2B5EF4-FFF2-40B4-BE49-F238E27FC236}">
                <a16:creationId xmlns:a16="http://schemas.microsoft.com/office/drawing/2014/main" id="{5E8632FB-A56C-4CB5-BA62-1AC9A11784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0" y="-4374"/>
            <a:ext cx="5291667" cy="144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Subtitle 2">
            <a:extLst>
              <a:ext uri="{FF2B5EF4-FFF2-40B4-BE49-F238E27FC236}">
                <a16:creationId xmlns:a16="http://schemas.microsoft.com/office/drawing/2014/main" id="{9ADF122D-E0CD-473A-A5F8-9290ED398AB2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gray">
          <a:xfrm>
            <a:off x="3777641" y="5096532"/>
            <a:ext cx="7349067" cy="431680"/>
          </a:xfrm>
        </p:spPr>
        <p:txBody>
          <a:bodyPr anchor="b">
            <a:noAutofit/>
          </a:bodyPr>
          <a:lstStyle>
            <a:lvl1pPr marL="0" indent="0" algn="r">
              <a:buNone/>
              <a:defRPr b="1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6" name="Title 8">
            <a:extLst>
              <a:ext uri="{FF2B5EF4-FFF2-40B4-BE49-F238E27FC236}">
                <a16:creationId xmlns:a16="http://schemas.microsoft.com/office/drawing/2014/main" id="{049E67AC-BB61-4E17-9BB8-AFC50245FB47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3777640" y="4305937"/>
            <a:ext cx="7349067" cy="615553"/>
          </a:xfrm>
        </p:spPr>
        <p:txBody>
          <a:bodyPr/>
          <a:lstStyle>
            <a:lvl1pPr algn="r">
              <a:defRPr sz="4000" b="1"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7" name="Picture 5" descr="Mahindra Logo.png">
            <a:extLst>
              <a:ext uri="{FF2B5EF4-FFF2-40B4-BE49-F238E27FC236}">
                <a16:creationId xmlns:a16="http://schemas.microsoft.com/office/drawing/2014/main" id="{E0E5219B-0A18-4C90-B55F-A2B0DCBB4A9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8755767" y="375821"/>
            <a:ext cx="2936701" cy="682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TextBox 20">
            <a:extLst>
              <a:ext uri="{FF2B5EF4-FFF2-40B4-BE49-F238E27FC236}">
                <a16:creationId xmlns:a16="http://schemas.microsoft.com/office/drawing/2014/main" id="{E4579A89-61FA-4296-A1E9-E0147678CA1F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8755767" y="6644352"/>
            <a:ext cx="2936701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chemeClr val="tx2"/>
                </a:solidFill>
              </a:rPr>
              <a:t>Copyright © 2020 Mahindra &amp; Mahindra Ltd. All rights reserved.`</a:t>
            </a:r>
          </a:p>
        </p:txBody>
      </p:sp>
      <p:sp>
        <p:nvSpPr>
          <p:cNvPr id="32" name="TextBox 1">
            <a:extLst>
              <a:ext uri="{FF2B5EF4-FFF2-40B4-BE49-F238E27FC236}">
                <a16:creationId xmlns:a16="http://schemas.microsoft.com/office/drawing/2014/main" id="{C94F78A6-D889-4FE9-B820-52752DB78B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8394" y="6123056"/>
            <a:ext cx="373237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buClr>
                <a:schemeClr val="tx2"/>
              </a:buClr>
              <a:defRPr/>
            </a:pPr>
            <a:r>
              <a:rPr lang="en-US" altLang="en-US" sz="2400" b="1" dirty="0">
                <a:solidFill>
                  <a:srgbClr val="E51937"/>
                </a:solidFill>
                <a:latin typeface="+mj-lt"/>
                <a:cs typeface="Times New Roman" panose="02020603050405020304" pitchFamily="18" charset="0"/>
              </a:rPr>
              <a:t>CD – COE | FD ENGINES</a:t>
            </a:r>
          </a:p>
        </p:txBody>
      </p:sp>
      <p:sp>
        <p:nvSpPr>
          <p:cNvPr id="33" name="Date Placeholder 3">
            <a:extLst>
              <a:ext uri="{FF2B5EF4-FFF2-40B4-BE49-F238E27FC236}">
                <a16:creationId xmlns:a16="http://schemas.microsoft.com/office/drawing/2014/main" id="{3B052A61-7C29-4A06-9E6F-95F0AC1637DE}"/>
              </a:ext>
            </a:extLst>
          </p:cNvPr>
          <p:cNvSpPr txBox="1">
            <a:spLocks/>
          </p:cNvSpPr>
          <p:nvPr/>
        </p:nvSpPr>
        <p:spPr>
          <a:xfrm>
            <a:off x="489039" y="6127263"/>
            <a:ext cx="41511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bg1">
                    <a:lumMod val="50000"/>
                  </a:schemeClr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776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1">
            <a:extLst>
              <a:ext uri="{FF2B5EF4-FFF2-40B4-BE49-F238E27FC236}">
                <a16:creationId xmlns:a16="http://schemas.microsoft.com/office/drawing/2014/main" id="{33BD9924-A8CF-4D4C-B6E4-11D97B02BE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8118" y="6493849"/>
            <a:ext cx="274594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None/>
              <a:tabLst/>
              <a:defRPr/>
            </a:pPr>
            <a:r>
              <a:rPr lang="en-US" altLang="en-US" b="1" kern="1200" dirty="0">
                <a:solidFill>
                  <a:srgbClr val="E51937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CD – COE | </a:t>
            </a:r>
            <a:r>
              <a:rPr lang="en-US" altLang="en-US" b="1" dirty="0">
                <a:solidFill>
                  <a:srgbClr val="E51937"/>
                </a:solidFill>
                <a:latin typeface="+mj-lt"/>
                <a:cs typeface="Times New Roman" panose="02020603050405020304" pitchFamily="18" charset="0"/>
              </a:rPr>
              <a:t>FD ENGINES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780FFB04-B76B-4549-92C0-CE10E89680C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72955" y="3648074"/>
            <a:ext cx="5454651" cy="215444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endParaRPr lang="en-US" dirty="0"/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1497641E-8E29-4C80-A764-B47F5824D43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59870" y="3648074"/>
            <a:ext cx="5454651" cy="215444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endParaRPr lang="en-US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CED00CD5-0D4F-436E-A6C0-013EB34B122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272955" y="722080"/>
            <a:ext cx="5454651" cy="215444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endParaRPr lang="en-US" dirty="0"/>
          </a:p>
        </p:txBody>
      </p:sp>
      <p:sp>
        <p:nvSpPr>
          <p:cNvPr id="14" name="Text Placeholder 1">
            <a:extLst>
              <a:ext uri="{FF2B5EF4-FFF2-40B4-BE49-F238E27FC236}">
                <a16:creationId xmlns:a16="http://schemas.microsoft.com/office/drawing/2014/main" id="{A47EB6E0-4FEA-4084-AD9C-B74500C5258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59870" y="722079"/>
            <a:ext cx="5454651" cy="215444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endParaRPr lang="en-US" dirty="0"/>
          </a:p>
        </p:txBody>
      </p:sp>
      <p:pic>
        <p:nvPicPr>
          <p:cNvPr id="21" name="Picture 5" descr="Mahindra Logo.png">
            <a:extLst>
              <a:ext uri="{FF2B5EF4-FFF2-40B4-BE49-F238E27FC236}">
                <a16:creationId xmlns:a16="http://schemas.microsoft.com/office/drawing/2014/main" id="{1F2FA084-C74C-49B4-B30C-FEAF4DEACD7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0375271" y="108728"/>
            <a:ext cx="1615962" cy="375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A07783A2-C573-494E-AE9B-C82EE78144A6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559868" y="1072577"/>
            <a:ext cx="5454651" cy="2440441"/>
          </a:xfrm>
        </p:spPr>
        <p:txBody>
          <a:bodyPr/>
          <a:lstStyle/>
          <a:p>
            <a:endParaRPr lang="en-US"/>
          </a:p>
        </p:txBody>
      </p:sp>
      <p:sp>
        <p:nvSpPr>
          <p:cNvPr id="20" name="Picture Placeholder 3">
            <a:extLst>
              <a:ext uri="{FF2B5EF4-FFF2-40B4-BE49-F238E27FC236}">
                <a16:creationId xmlns:a16="http://schemas.microsoft.com/office/drawing/2014/main" id="{A189228D-5468-4FDF-8EEA-E6AE33CEC7A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272954" y="1072040"/>
            <a:ext cx="5454651" cy="2440441"/>
          </a:xfrm>
        </p:spPr>
        <p:txBody>
          <a:bodyPr/>
          <a:lstStyle/>
          <a:p>
            <a:endParaRPr lang="en-US"/>
          </a:p>
        </p:txBody>
      </p:sp>
      <p:sp>
        <p:nvSpPr>
          <p:cNvPr id="22" name="Picture Placeholder 3">
            <a:extLst>
              <a:ext uri="{FF2B5EF4-FFF2-40B4-BE49-F238E27FC236}">
                <a16:creationId xmlns:a16="http://schemas.microsoft.com/office/drawing/2014/main" id="{1F7E589C-BD47-48E9-BF1B-024F8CE79567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559867" y="3960340"/>
            <a:ext cx="5454651" cy="2440441"/>
          </a:xfrm>
        </p:spPr>
        <p:txBody>
          <a:bodyPr/>
          <a:lstStyle/>
          <a:p>
            <a:endParaRPr lang="en-US"/>
          </a:p>
        </p:txBody>
      </p:sp>
      <p:sp>
        <p:nvSpPr>
          <p:cNvPr id="23" name="Picture Placeholder 3">
            <a:extLst>
              <a:ext uri="{FF2B5EF4-FFF2-40B4-BE49-F238E27FC236}">
                <a16:creationId xmlns:a16="http://schemas.microsoft.com/office/drawing/2014/main" id="{10B2B341-7330-4207-B90B-8F190A3AF486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6272953" y="3956586"/>
            <a:ext cx="5454651" cy="2440441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523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1">
            <a:extLst>
              <a:ext uri="{FF2B5EF4-FFF2-40B4-BE49-F238E27FC236}">
                <a16:creationId xmlns:a16="http://schemas.microsoft.com/office/drawing/2014/main" id="{33BD9924-A8CF-4D4C-B6E4-11D97B02BE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8118" y="6493849"/>
            <a:ext cx="274594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None/>
              <a:tabLst/>
              <a:defRPr/>
            </a:pPr>
            <a:r>
              <a:rPr lang="en-US" altLang="en-US" b="1" kern="1200" dirty="0">
                <a:solidFill>
                  <a:srgbClr val="E51937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CD – COE | </a:t>
            </a:r>
            <a:r>
              <a:rPr lang="en-US" altLang="en-US" b="1" dirty="0">
                <a:solidFill>
                  <a:srgbClr val="E51937"/>
                </a:solidFill>
                <a:latin typeface="+mj-lt"/>
                <a:cs typeface="Times New Roman" panose="02020603050405020304" pitchFamily="18" charset="0"/>
              </a:rPr>
              <a:t>FD ENGINES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1497641E-8E29-4C80-A764-B47F5824D43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59870" y="3648074"/>
            <a:ext cx="5454651" cy="215444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endParaRPr lang="en-US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CED00CD5-0D4F-436E-A6C0-013EB34B122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272955" y="722080"/>
            <a:ext cx="5454651" cy="215444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endParaRPr lang="en-US" dirty="0"/>
          </a:p>
        </p:txBody>
      </p:sp>
      <p:sp>
        <p:nvSpPr>
          <p:cNvPr id="14" name="Text Placeholder 1">
            <a:extLst>
              <a:ext uri="{FF2B5EF4-FFF2-40B4-BE49-F238E27FC236}">
                <a16:creationId xmlns:a16="http://schemas.microsoft.com/office/drawing/2014/main" id="{A47EB6E0-4FEA-4084-AD9C-B74500C5258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59870" y="722079"/>
            <a:ext cx="5454651" cy="215444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endParaRPr lang="en-US" dirty="0"/>
          </a:p>
        </p:txBody>
      </p:sp>
      <p:pic>
        <p:nvPicPr>
          <p:cNvPr id="21" name="Picture 5" descr="Mahindra Logo.png">
            <a:extLst>
              <a:ext uri="{FF2B5EF4-FFF2-40B4-BE49-F238E27FC236}">
                <a16:creationId xmlns:a16="http://schemas.microsoft.com/office/drawing/2014/main" id="{1F2FA084-C74C-49B4-B30C-FEAF4DEACD7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0375271" y="108728"/>
            <a:ext cx="1615962" cy="375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A07783A2-C573-494E-AE9B-C82EE78144A6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559868" y="1072577"/>
            <a:ext cx="5454651" cy="2440441"/>
          </a:xfrm>
        </p:spPr>
        <p:txBody>
          <a:bodyPr/>
          <a:lstStyle/>
          <a:p>
            <a:endParaRPr lang="en-US"/>
          </a:p>
        </p:txBody>
      </p:sp>
      <p:sp>
        <p:nvSpPr>
          <p:cNvPr id="20" name="Picture Placeholder 3">
            <a:extLst>
              <a:ext uri="{FF2B5EF4-FFF2-40B4-BE49-F238E27FC236}">
                <a16:creationId xmlns:a16="http://schemas.microsoft.com/office/drawing/2014/main" id="{A189228D-5468-4FDF-8EEA-E6AE33CEC7A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272954" y="1072039"/>
            <a:ext cx="5650460" cy="5328742"/>
          </a:xfrm>
        </p:spPr>
        <p:txBody>
          <a:bodyPr/>
          <a:lstStyle/>
          <a:p>
            <a:endParaRPr lang="en-US"/>
          </a:p>
        </p:txBody>
      </p:sp>
      <p:sp>
        <p:nvSpPr>
          <p:cNvPr id="22" name="Picture Placeholder 3">
            <a:extLst>
              <a:ext uri="{FF2B5EF4-FFF2-40B4-BE49-F238E27FC236}">
                <a16:creationId xmlns:a16="http://schemas.microsoft.com/office/drawing/2014/main" id="{1F7E589C-BD47-48E9-BF1B-024F8CE79567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559867" y="3960340"/>
            <a:ext cx="5454651" cy="2440441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546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4" name="Picture 6" descr="Mahindra Logo.png">
            <a:extLst>
              <a:ext uri="{FF2B5EF4-FFF2-40B4-BE49-F238E27FC236}">
                <a16:creationId xmlns:a16="http://schemas.microsoft.com/office/drawing/2014/main" id="{7D16DAF2-6D98-42F7-9EB1-0536DF5E96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871238" y="2446983"/>
            <a:ext cx="8449525" cy="1964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EE0E404-B4F1-42B5-AD67-8667BB667468}"/>
              </a:ext>
            </a:extLst>
          </p:cNvPr>
          <p:cNvSpPr/>
          <p:nvPr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6" name="Picture 6" descr="Mahindra Logo.png">
            <a:extLst>
              <a:ext uri="{FF2B5EF4-FFF2-40B4-BE49-F238E27FC236}">
                <a16:creationId xmlns:a16="http://schemas.microsoft.com/office/drawing/2014/main" id="{2FC07224-976D-47D9-BD0C-15D5AE64A4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871238" y="2446983"/>
            <a:ext cx="8449525" cy="1964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425EF65-B0A6-471B-B4D6-D718877615B1}"/>
              </a:ext>
            </a:extLst>
          </p:cNvPr>
          <p:cNvSpPr/>
          <p:nvPr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8" name="Picture 6" descr="Mahindra Logo.png">
            <a:extLst>
              <a:ext uri="{FF2B5EF4-FFF2-40B4-BE49-F238E27FC236}">
                <a16:creationId xmlns:a16="http://schemas.microsoft.com/office/drawing/2014/main" id="{BE25DF63-E6FA-4014-8019-849737B7B6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871238" y="2446983"/>
            <a:ext cx="8449525" cy="1964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2374194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Ridge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1" y="0"/>
            <a:ext cx="3026833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624418" y="711201"/>
            <a:ext cx="10949516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1351" y="1971676"/>
            <a:ext cx="10949516" cy="1846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2"/>
            <a:r>
              <a:rPr lang="en-US" dirty="0"/>
              <a:t>First level</a:t>
            </a:r>
          </a:p>
          <a:p>
            <a:pPr lvl="3"/>
            <a:r>
              <a:rPr lang="en-US" dirty="0"/>
              <a:t>Second level</a:t>
            </a:r>
          </a:p>
          <a:p>
            <a:pPr lvl="4"/>
            <a:r>
              <a:rPr lang="en-US" dirty="0"/>
              <a:t>Third level</a:t>
            </a:r>
          </a:p>
          <a:p>
            <a:pPr lvl="5"/>
            <a:r>
              <a:rPr lang="en-US" dirty="0"/>
              <a:t>Fifth level</a:t>
            </a:r>
          </a:p>
        </p:txBody>
      </p:sp>
      <p:sp>
        <p:nvSpPr>
          <p:cNvPr id="9" name="Slide Number Placeholder 5"/>
          <p:cNvSpPr txBox="1">
            <a:spLocks/>
          </p:cNvSpPr>
          <p:nvPr/>
        </p:nvSpPr>
        <p:spPr bwMode="auto">
          <a:xfrm>
            <a:off x="11814773" y="6613575"/>
            <a:ext cx="157094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228F8E3E-B44A-46A8-9E7A-4800ED135047}" type="slidenum">
              <a:rPr lang="en-US" sz="1000">
                <a:solidFill>
                  <a:schemeClr val="tx2"/>
                </a:solidFill>
              </a:rPr>
              <a:pPr algn="r" eaLnBrk="1" hangingPunct="1"/>
              <a:t>‹#›</a:t>
            </a:fld>
            <a:endParaRPr lang="en-US" sz="1000">
              <a:solidFill>
                <a:schemeClr val="tx2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39CB33D-D3D5-4423-A1AD-4586E42C29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Ref:- CDCOE/G50E/C/9125/120/GN/001/002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8DB4C9-8065-4858-9571-C1A22275A1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10-May-18</a:t>
            </a:r>
          </a:p>
        </p:txBody>
      </p:sp>
    </p:spTree>
    <p:extLst>
      <p:ext uri="{BB962C8B-B14F-4D97-AF65-F5344CB8AC3E}">
        <p14:creationId xmlns:p14="http://schemas.microsoft.com/office/powerpoint/2010/main" val="729146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83" r:id="rId1"/>
    <p:sldLayoutId id="2147484296" r:id="rId2"/>
    <p:sldLayoutId id="2147484299" r:id="rId3"/>
    <p:sldLayoutId id="2147484298" r:id="rId4"/>
  </p:sldLayoutIdLst>
  <p:hf sldNum="0"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lang="en-US" sz="3200" b="1" kern="1200" dirty="0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290513" indent="-290513" algn="l" rtl="0" eaLnBrk="1" fontAlgn="base" hangingPunct="1">
        <a:spcBef>
          <a:spcPct val="0"/>
        </a:spcBef>
        <a:spcAft>
          <a:spcPct val="0"/>
        </a:spcAft>
        <a:buClr>
          <a:schemeClr val="bg2"/>
        </a:buClr>
        <a:buSzPct val="120000"/>
        <a:buFont typeface="Wingdings" panose="05000000000000000000" pitchFamily="2" charset="2"/>
        <a:buChar char="§"/>
        <a:defRPr lang="en-US" sz="3200" kern="1200" dirty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285750" indent="-285750" algn="l" rtl="0" eaLnBrk="1" fontAlgn="base" hangingPunct="1">
        <a:spcBef>
          <a:spcPct val="0"/>
        </a:spcBef>
        <a:spcAft>
          <a:spcPct val="0"/>
        </a:spcAft>
        <a:buClr>
          <a:schemeClr val="bg2"/>
        </a:buClr>
        <a:buSzPct val="100000"/>
        <a:buFont typeface="Wingdings" panose="05000000000000000000" pitchFamily="2" charset="2"/>
        <a:buChar char="§"/>
        <a:defRPr lang="en-US" sz="2800" kern="1200" dirty="0">
          <a:solidFill>
            <a:schemeClr val="tx1"/>
          </a:solidFill>
          <a:latin typeface="+mn-lt"/>
          <a:ea typeface="+mn-ea"/>
          <a:cs typeface="Arial" charset="0"/>
        </a:defRPr>
      </a:lvl2pPr>
      <a:lvl3pPr marL="571500" indent="-279400" algn="l" rtl="0" eaLnBrk="1" fontAlgn="base" hangingPunct="1">
        <a:spcBef>
          <a:spcPct val="0"/>
        </a:spcBef>
        <a:spcAft>
          <a:spcPct val="0"/>
        </a:spcAft>
        <a:buClr>
          <a:schemeClr val="bg2"/>
        </a:buClr>
        <a:buSzPct val="90000"/>
        <a:buFont typeface="Arial" panose="020B0604020202020204" pitchFamily="34" charset="0"/>
        <a:buChar char="–"/>
        <a:defRPr lang="en-US" sz="2400" kern="1200" dirty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850900" indent="-279400" algn="l" rtl="0" eaLnBrk="1" fontAlgn="base" hangingPunct="1">
        <a:spcBef>
          <a:spcPct val="0"/>
        </a:spcBef>
        <a:spcAft>
          <a:spcPct val="0"/>
        </a:spcAft>
        <a:buClr>
          <a:schemeClr val="bg2"/>
        </a:buClr>
        <a:buSzPct val="80000"/>
        <a:buFont typeface="Wingdings" panose="05000000000000000000" pitchFamily="2" charset="2"/>
        <a:buChar char="§"/>
        <a:defRPr lang="en-US" sz="2000" kern="1200" dirty="0">
          <a:solidFill>
            <a:schemeClr val="tx1"/>
          </a:solidFill>
          <a:latin typeface="Arial" pitchFamily="34" charset="0"/>
          <a:ea typeface="+mn-ea"/>
          <a:cs typeface="Arial" charset="0"/>
        </a:defRPr>
      </a:lvl4pPr>
      <a:lvl5pPr marL="1136650" indent="-285750" algn="l" defTabSz="933450" rtl="0" eaLnBrk="1" fontAlgn="base" hangingPunct="1">
        <a:spcBef>
          <a:spcPct val="0"/>
        </a:spcBef>
        <a:spcAft>
          <a:spcPct val="0"/>
        </a:spcAft>
        <a:buClr>
          <a:schemeClr val="bg2"/>
        </a:buClr>
        <a:buSzPct val="70000"/>
        <a:buFont typeface="Arial" panose="020B0604020202020204" pitchFamily="34" charset="0"/>
        <a:buChar char="–"/>
        <a:defRPr lang="en-US" sz="2000" kern="1200" dirty="0">
          <a:solidFill>
            <a:schemeClr val="tx1"/>
          </a:solidFill>
          <a:latin typeface="Arial" pitchFamily="34" charset="0"/>
          <a:ea typeface="+mn-ea"/>
          <a:cs typeface="Arial" charset="0"/>
        </a:defRPr>
      </a:lvl5pPr>
      <a:lvl6pPr marL="1371600" indent="-241300" algn="l" defTabSz="914400" rtl="0" eaLnBrk="1" latinLnBrk="0" hangingPunct="1">
        <a:spcBef>
          <a:spcPct val="20000"/>
        </a:spcBef>
        <a:buClr>
          <a:schemeClr val="bg2"/>
        </a:buClr>
        <a:buSzPct val="60000"/>
        <a:buFont typeface="Wingdings" pitchFamily="2" charset="2"/>
        <a:buChar char="§"/>
        <a:defRPr sz="2000" kern="1200">
          <a:solidFill>
            <a:schemeClr val="tx1"/>
          </a:solidFill>
          <a:latin typeface="Arial" pitchFamily="34" charset="0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Generated on 04-19-2020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INCA - recording Report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Qset and Speed scatter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Zone mapping of the data w.r.t Qset and Speed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6" sz="quarter"/>
          </p:nvPr>
        </p:nvSpPr>
        <p:spPr/>
        <p:txBody>
          <a:bodyPr/>
          <a:lstStyle/>
          <a:p>
            <a:r>
              <a:t>1</a:t>
            </a:r>
          </a:p>
        </p:txBody>
      </p:sp>
      <p:pic>
        <p:nvPicPr>
          <p:cNvPr id="5" name="Picture Placeholder 4" descr="scatterplot.png"/>
          <p:cNvPicPr>
            <a:picLocks noGrp="1" noChangeAspect="1"/>
          </p:cNvPicPr>
          <p:nvPr>
            <p:ph type="pic" idx="22" sz="quarter"/>
          </p:nvPr>
        </p:nvPicPr>
        <p:blipFill>
          <a:blip r:embed="rId2"/>
          <a:srcRect l="768" r="768"/>
          <a:stretch>
            <a:fillRect/>
          </a:stretch>
        </p:blipFill>
        <p:spPr/>
      </p:pic>
      <p:pic>
        <p:nvPicPr>
          <p:cNvPr id="6" name="Picture Placeholder 5" descr="jointplot.png"/>
          <p:cNvPicPr>
            <a:picLocks noGrp="1" noChangeAspect="1"/>
          </p:cNvPicPr>
          <p:nvPr>
            <p:ph type="pic" idx="23" sz="quarter"/>
          </p:nvPr>
        </p:nvPicPr>
        <p:blipFill>
          <a:blip r:embed="rId3"/>
          <a:srcRect t="2847" b="2847"/>
          <a:stretch>
            <a:fillRect/>
          </a:stretch>
        </p:blipFill>
        <p:spPr/>
      </p:pic>
      <p:pic>
        <p:nvPicPr>
          <p:cNvPr id="7" name="Picture Placeholder 6" descr="scatterplot.png"/>
          <p:cNvPicPr>
            <a:picLocks noGrp="1" noChangeAspect="1"/>
          </p:cNvPicPr>
          <p:nvPr>
            <p:ph type="pic" idx="24" sz="quarter"/>
          </p:nvPr>
        </p:nvPicPr>
        <p:blipFill>
          <a:blip r:embed="rId2"/>
          <a:srcRect l="768" r="768"/>
          <a:stretch>
            <a:fillRect/>
          </a:stretch>
        </p:blipFill>
        <p:spPr/>
      </p:pic>
    </p:spTree>
  </p:cSld>
  <p:clrMapOvr>
    <a:masterClrMapping/>
  </p:clrMapOvr>
</p:sld>
</file>

<file path=ppt/theme/theme1.xml><?xml version="1.0" encoding="utf-8"?>
<a:theme xmlns:a="http://schemas.openxmlformats.org/drawingml/2006/main" name="CDCOE Updated">
  <a:themeElements>
    <a:clrScheme name="Mahindra Color Scheme">
      <a:dk1>
        <a:sysClr val="windowText" lastClr="000000"/>
      </a:dk1>
      <a:lt1>
        <a:sysClr val="window" lastClr="FFFFFF"/>
      </a:lt1>
      <a:dk2>
        <a:srgbClr val="6D6E71"/>
      </a:dk2>
      <a:lt2>
        <a:srgbClr val="E31837"/>
      </a:lt2>
      <a:accent1>
        <a:srgbClr val="E31837"/>
      </a:accent1>
      <a:accent2>
        <a:srgbClr val="6D6E71"/>
      </a:accent2>
      <a:accent3>
        <a:srgbClr val="F3901D"/>
      </a:accent3>
      <a:accent4>
        <a:srgbClr val="FDBC5F"/>
      </a:accent4>
      <a:accent5>
        <a:srgbClr val="E31837"/>
      </a:accent5>
      <a:accent6>
        <a:srgbClr val="7C3520"/>
      </a:accent6>
      <a:hlink>
        <a:srgbClr val="6D6E71"/>
      </a:hlink>
      <a:folHlink>
        <a:srgbClr val="E31837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2"/>
          </a:solidFill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txDef>
      <a:spPr>
        <a:noFill/>
        <a:ln w="9525">
          <a:noFill/>
          <a:miter lim="800000"/>
          <a:headEnd/>
          <a:tailEnd/>
        </a:ln>
      </a:spPr>
      <a:bodyPr vert="horz" wrap="square" lIns="0" tIns="0" rIns="0" bIns="0" numCol="1" rtlCol="0" anchor="t" anchorCtr="0" compatLnSpc="1">
        <a:prstTxWarp prst="textNoShape">
          <a:avLst/>
        </a:prstTxWarp>
        <a:spAutoFit/>
      </a:bodyPr>
      <a:lstStyle>
        <a:defPPr fontAlgn="base">
          <a:buClr>
            <a:schemeClr val="tx2"/>
          </a:buClr>
          <a:defRPr sz="1200" dirty="0" smtClean="0">
            <a:latin typeface="+mj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DCOE Updated" id="{03006FB8-5882-4BF0-B829-72D5C2085194}" vid="{F4EC2851-30AE-48F9-8EE0-A63F863619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0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Wingdings</vt:lpstr>
      <vt:lpstr>CDCOE Updated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2020-03-27T09:43:11Z</dcterms:created>
  <dcterms:modified xsi:type="dcterms:W3CDTF">2020-04-17T10:36:17Z</dcterms:modified>
</cp:coreProperties>
</file>