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4039850" cy="8640763"/>
  <p:notesSz cx="6858000" cy="9144000"/>
  <p:defaultTextStyle>
    <a:defPPr>
      <a:defRPr lang="en-US"/>
    </a:defPPr>
    <a:lvl1pPr marL="0" algn="l" defTabSz="1070432" rtl="0" eaLnBrk="1" latinLnBrk="0" hangingPunct="1">
      <a:defRPr sz="2107" kern="1200">
        <a:solidFill>
          <a:schemeClr val="tx1"/>
        </a:solidFill>
        <a:latin typeface="+mn-lt"/>
        <a:ea typeface="+mn-ea"/>
        <a:cs typeface="+mn-cs"/>
      </a:defRPr>
    </a:lvl1pPr>
    <a:lvl2pPr marL="535216" algn="l" defTabSz="1070432" rtl="0" eaLnBrk="1" latinLnBrk="0" hangingPunct="1">
      <a:defRPr sz="2107" kern="1200">
        <a:solidFill>
          <a:schemeClr val="tx1"/>
        </a:solidFill>
        <a:latin typeface="+mn-lt"/>
        <a:ea typeface="+mn-ea"/>
        <a:cs typeface="+mn-cs"/>
      </a:defRPr>
    </a:lvl2pPr>
    <a:lvl3pPr marL="1070432" algn="l" defTabSz="1070432" rtl="0" eaLnBrk="1" latinLnBrk="0" hangingPunct="1">
      <a:defRPr sz="2107" kern="1200">
        <a:solidFill>
          <a:schemeClr val="tx1"/>
        </a:solidFill>
        <a:latin typeface="+mn-lt"/>
        <a:ea typeface="+mn-ea"/>
        <a:cs typeface="+mn-cs"/>
      </a:defRPr>
    </a:lvl3pPr>
    <a:lvl4pPr marL="1605648" algn="l" defTabSz="1070432" rtl="0" eaLnBrk="1" latinLnBrk="0" hangingPunct="1">
      <a:defRPr sz="2107" kern="1200">
        <a:solidFill>
          <a:schemeClr val="tx1"/>
        </a:solidFill>
        <a:latin typeface="+mn-lt"/>
        <a:ea typeface="+mn-ea"/>
        <a:cs typeface="+mn-cs"/>
      </a:defRPr>
    </a:lvl4pPr>
    <a:lvl5pPr marL="2140864" algn="l" defTabSz="1070432" rtl="0" eaLnBrk="1" latinLnBrk="0" hangingPunct="1">
      <a:defRPr sz="2107" kern="1200">
        <a:solidFill>
          <a:schemeClr val="tx1"/>
        </a:solidFill>
        <a:latin typeface="+mn-lt"/>
        <a:ea typeface="+mn-ea"/>
        <a:cs typeface="+mn-cs"/>
      </a:defRPr>
    </a:lvl5pPr>
    <a:lvl6pPr marL="2676080" algn="l" defTabSz="1070432" rtl="0" eaLnBrk="1" latinLnBrk="0" hangingPunct="1">
      <a:defRPr sz="2107" kern="1200">
        <a:solidFill>
          <a:schemeClr val="tx1"/>
        </a:solidFill>
        <a:latin typeface="+mn-lt"/>
        <a:ea typeface="+mn-ea"/>
        <a:cs typeface="+mn-cs"/>
      </a:defRPr>
    </a:lvl6pPr>
    <a:lvl7pPr marL="3211296" algn="l" defTabSz="1070432" rtl="0" eaLnBrk="1" latinLnBrk="0" hangingPunct="1">
      <a:defRPr sz="2107" kern="1200">
        <a:solidFill>
          <a:schemeClr val="tx1"/>
        </a:solidFill>
        <a:latin typeface="+mn-lt"/>
        <a:ea typeface="+mn-ea"/>
        <a:cs typeface="+mn-cs"/>
      </a:defRPr>
    </a:lvl7pPr>
    <a:lvl8pPr marL="3746511" algn="l" defTabSz="1070432" rtl="0" eaLnBrk="1" latinLnBrk="0" hangingPunct="1">
      <a:defRPr sz="2107" kern="1200">
        <a:solidFill>
          <a:schemeClr val="tx1"/>
        </a:solidFill>
        <a:latin typeface="+mn-lt"/>
        <a:ea typeface="+mn-ea"/>
        <a:cs typeface="+mn-cs"/>
      </a:defRPr>
    </a:lvl8pPr>
    <a:lvl9pPr marL="4281727" algn="l" defTabSz="1070432" rtl="0" eaLnBrk="1" latinLnBrk="0" hangingPunct="1">
      <a:defRPr sz="210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9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ACE8-A770-4E93-9FFD-A111707FF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983" y="1414126"/>
            <a:ext cx="10529888" cy="3008266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B7107-1FE4-4BCC-A78B-DB148B3B3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4983" y="4538403"/>
            <a:ext cx="10529888" cy="20861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7124D-36D4-491F-B483-E8EA6AC4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5043" y="8180724"/>
            <a:ext cx="3158966" cy="460041"/>
          </a:xfrm>
          <a:prstGeom prst="rect">
            <a:avLst/>
          </a:prstGeom>
        </p:spPr>
        <p:txBody>
          <a:bodyPr/>
          <a:lstStyle/>
          <a:p>
            <a:fld id="{C3D0D263-FBDA-4DC6-BE86-3CA416309AA2}" type="datetimeFigureOut">
              <a:rPr lang="en-IN" smtClean="0"/>
              <a:t>31-03-2020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2B99D-7D60-4C43-A4CB-257E2A65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A574-98B1-492D-A472-32955622E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27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79F-8D4F-4416-B888-4BEC1E3E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70" y="576052"/>
            <a:ext cx="4528216" cy="201617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8796B3-D02E-4C49-987D-721BFDDEE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8767" y="1244111"/>
            <a:ext cx="7107674" cy="61405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EF338-88C2-4E19-B37E-5DCB0581D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7070" y="2592229"/>
            <a:ext cx="4528216" cy="48024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CC4E0-4207-4F96-AAC5-40BB4B93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A574-98B1-492D-A472-32955622E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05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9D28-6BBF-4075-87F5-7B4FFF77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F5B29-AD28-419C-BC36-EB1356AFB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0FE21-70FF-4A80-B3BA-D119EEF4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A574-98B1-492D-A472-32955622E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469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12C8C-BDC5-4306-B8B4-020793023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047269" y="460041"/>
            <a:ext cx="3027343" cy="7322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1C2B2-B3DB-4ED6-8738-0A4CE0CCD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5241" y="460041"/>
            <a:ext cx="8906530" cy="7322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2021C-2F45-47D9-A304-95351B92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A574-98B1-492D-A472-32955622E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9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D670-5B1E-4A17-9051-2D8B062C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7CFD-887E-4419-99C2-0118003B2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63279"/>
            <a:ext cx="14039850" cy="7277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85312-0CA3-446E-A712-F61211A6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68513" y="8344510"/>
            <a:ext cx="471336" cy="296254"/>
          </a:xfrm>
        </p:spPr>
        <p:txBody>
          <a:bodyPr/>
          <a:lstStyle/>
          <a:p>
            <a:fld id="{B8DAA574-98B1-492D-A472-32955622E6D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00BF2B-CB81-47E6-9AF8-E38EAA36B4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665073"/>
            <a:ext cx="14039850" cy="698205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defRPr sz="18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92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D670-5B1E-4A17-9051-2D8B062C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7CFD-887E-4419-99C2-0118003B2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98023"/>
            <a:ext cx="14039850" cy="7842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85312-0CA3-446E-A712-F61211A6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68513" y="8344510"/>
            <a:ext cx="471336" cy="296254"/>
          </a:xfrm>
        </p:spPr>
        <p:txBody>
          <a:bodyPr/>
          <a:lstStyle/>
          <a:p>
            <a:fld id="{B8DAA574-98B1-492D-A472-32955622E6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32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F2CC-3B14-4727-8588-676D402B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29" y="2154193"/>
            <a:ext cx="12109371" cy="359431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50F3F-3A59-4894-B9EC-3DC37BA33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929" y="5782512"/>
            <a:ext cx="12109371" cy="189016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72411-BDB7-40F1-810C-3CA932B9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A574-98B1-492D-A472-32955622E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49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FA3D-B79A-4F22-B321-26E2C3B3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5D049-98A9-4FF7-8A28-744C1A30B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5241" y="2300205"/>
            <a:ext cx="5966936" cy="54824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F1633-9D18-4627-967D-AA70CA040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7676" y="2300205"/>
            <a:ext cx="5966936" cy="54824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7A8D9-27DE-448F-B8B9-171070F7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A574-98B1-492D-A472-32955622E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95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0536-597E-4633-9F66-A6BE9D42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70" y="460042"/>
            <a:ext cx="12109371" cy="16701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09344-DFCC-4B99-B816-F2ADE5195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071" y="2118188"/>
            <a:ext cx="5939514" cy="10380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BE7FB-D34B-4041-836C-CD2BD3FB8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7071" y="3156279"/>
            <a:ext cx="5939514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A3359-E1A0-4EC2-8E6F-A202A7D39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07674" y="2118188"/>
            <a:ext cx="5968765" cy="10380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2ADE8-E8D9-4EB0-9AE6-DF8EFF848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07674" y="3156279"/>
            <a:ext cx="5968765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AD6C7-8B3D-4830-87C2-27217F58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A574-98B1-492D-A472-32955622E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94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0B7E-2925-46D2-B1D6-69F79285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56F1F-0F22-4093-A216-488B27BA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A574-98B1-492D-A472-32955622E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01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007B0-A655-4EDD-A52B-26E179EA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A574-98B1-492D-A472-32955622E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5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1E53-2C66-4724-8E5D-7F7BEFA8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70" y="576052"/>
            <a:ext cx="4528216" cy="201617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28712-1194-487D-AAFB-BACD4DDB0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767" y="1244111"/>
            <a:ext cx="7107674" cy="61405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4016E-527D-4B4D-BF50-BE88EDD87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7070" y="2592229"/>
            <a:ext cx="4528216" cy="48024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E1A1D-9A90-4E06-8303-2AC466B9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A574-98B1-492D-A472-32955622E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22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C0518-F355-4598-B913-8882F6C5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510" y="172016"/>
            <a:ext cx="11134102" cy="393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F7948-C7C2-4941-B0A1-DCBCCC01F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857" y="1776957"/>
            <a:ext cx="12109371" cy="548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E8A60-EA59-4457-AEFC-4A949A610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433127" y="8180725"/>
            <a:ext cx="606723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A574-98B1-492D-A472-32955622E6DC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E601CB-5CD2-4F16-B6D4-ECA8EE08CE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57"/>
          <a:stretch/>
        </p:blipFill>
        <p:spPr>
          <a:xfrm>
            <a:off x="0" y="2"/>
            <a:ext cx="1163781" cy="61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5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Roboto Slab SemiBold" pitchFamily="2" charset="0"/>
          <a:ea typeface="Roboto Slab SemiBold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426F-D0A2-4CAC-AF9A-5FD078B77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31036-EFFB-4465-98EE-2786F9440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33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Roboto Mono Medium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C1B67A94-0CE1-4FF9-A45E-0F9559A92BBF}" vid="{FD1B8945-72F8-48FD-83C6-9189AB19A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Roboto Slab SemiBold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SUBBA REDDY GENUPULA</dc:creator>
  <cp:lastModifiedBy>SUBBA REDDY GENUPULA</cp:lastModifiedBy>
  <cp:revision>1</cp:revision>
  <dcterms:created xsi:type="dcterms:W3CDTF">2020-03-31T10:59:22Z</dcterms:created>
  <dcterms:modified xsi:type="dcterms:W3CDTF">2020-03-31T10:59:34Z</dcterms:modified>
</cp:coreProperties>
</file>