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282" r:id="rId1"/>
  </p:sldMaster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62">
          <p15:clr>
            <a:srgbClr val="A4A3A4"/>
          </p15:clr>
        </p15:guide>
        <p15:guide id="2" orient="horz" pos="4104">
          <p15:clr>
            <a:srgbClr val="A4A3A4"/>
          </p15:clr>
        </p15:guide>
        <p15:guide id="3" orient="horz" pos="826">
          <p15:clr>
            <a:srgbClr val="A4A3A4"/>
          </p15:clr>
        </p15:guide>
        <p15:guide id="4" orient="horz" pos="1047">
          <p15:clr>
            <a:srgbClr val="A4A3A4"/>
          </p15:clr>
        </p15:guide>
        <p15:guide id="5" orient="horz" pos="3864">
          <p15:clr>
            <a:srgbClr val="A4A3A4"/>
          </p15:clr>
        </p15:guide>
        <p15:guide id="6" orient="horz" pos="2078">
          <p15:clr>
            <a:srgbClr val="A4A3A4"/>
          </p15:clr>
        </p15:guide>
        <p15:guide id="7" pos="7313">
          <p15:clr>
            <a:srgbClr val="A4A3A4"/>
          </p15:clr>
        </p15:guide>
        <p15:guide id="8" pos="4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62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606"/>
      </p:cViewPr>
      <p:guideLst>
        <p:guide orient="horz" pos="462"/>
        <p:guide orient="horz" pos="4104"/>
        <p:guide orient="horz" pos="826"/>
        <p:guide orient="horz" pos="1047"/>
        <p:guide orient="horz" pos="3864"/>
        <p:guide orient="horz" pos="2078"/>
        <p:guide pos="7313"/>
        <p:guide pos="4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kaminohunter.deviantart.com/art/Wallpapers-Black-Abstract-Polygons-White-BG-655158428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edpix.com/photo/769377/gradient-professional-background-website-presentation-white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w/o prepared by">
    <p:bg>
      <p:bgPr>
        <a:blipFill dpi="0" rotWithShape="1">
          <a:blip r:embed="rId2">
            <a:alphaModFix amt="4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"/>
                    </a14:imgEffect>
                    <a14:imgEffect>
                      <a14:colorTemperature colorTemp="5900"/>
                    </a14:imgEffect>
                    <a14:imgEffect>
                      <a14:brightnessContrast contrast="-1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B688FE-7796-4C82-8FF3-3603CFA5E82E}"/>
              </a:ext>
            </a:extLst>
          </p:cNvPr>
          <p:cNvSpPr/>
          <p:nvPr userDrawn="1"/>
        </p:nvSpPr>
        <p:spPr>
          <a:xfrm>
            <a:off x="0" y="4182701"/>
            <a:ext cx="12192000" cy="1560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9" descr="ridge4.png">
            <a:extLst>
              <a:ext uri="{FF2B5EF4-FFF2-40B4-BE49-F238E27FC236}">
                <a16:creationId xmlns:a16="http://schemas.microsoft.com/office/drawing/2014/main" id="{5E8632FB-A56C-4CB5-BA62-1AC9A1178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-4374"/>
            <a:ext cx="5291667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9ADF122D-E0CD-473A-A5F8-9290ED398AB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777641" y="5096532"/>
            <a:ext cx="7349067" cy="431680"/>
          </a:xfrm>
        </p:spPr>
        <p:txBody>
          <a:bodyPr anchor="b">
            <a:noAutofit/>
          </a:bodyPr>
          <a:lstStyle>
            <a:lvl1pPr marL="0" indent="0" algn="r">
              <a:buNone/>
              <a:defRPr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6" name="Title 8">
            <a:extLst>
              <a:ext uri="{FF2B5EF4-FFF2-40B4-BE49-F238E27FC236}">
                <a16:creationId xmlns:a16="http://schemas.microsoft.com/office/drawing/2014/main" id="{049E67AC-BB61-4E17-9BB8-AFC50245FB4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77640" y="4305937"/>
            <a:ext cx="7349067" cy="615553"/>
          </a:xfrm>
        </p:spPr>
        <p:txBody>
          <a:bodyPr/>
          <a:lstStyle>
            <a:lvl1pPr algn="r">
              <a:defRPr sz="40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7" name="Picture 5" descr="Mahindra Logo.png">
            <a:extLst>
              <a:ext uri="{FF2B5EF4-FFF2-40B4-BE49-F238E27FC236}">
                <a16:creationId xmlns:a16="http://schemas.microsoft.com/office/drawing/2014/main" id="{E0E5219B-0A18-4C90-B55F-A2B0DCBB4A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755767" y="375821"/>
            <a:ext cx="2936701" cy="68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E4579A89-61FA-4296-A1E9-E0147678CA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755767" y="6644352"/>
            <a:ext cx="29367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tx2"/>
                </a:solidFill>
              </a:rPr>
              <a:t>Copyright © 2020 Mahindra &amp; Mahindra Ltd. All rights reserved.`</a:t>
            </a: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C94F78A6-D889-4FE9-B820-52752DB78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94" y="6123056"/>
            <a:ext cx="3732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tx2"/>
              </a:buClr>
              <a:defRPr/>
            </a:pPr>
            <a:r>
              <a:rPr lang="en-US" altLang="en-US" sz="2400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CD – COE | FD ENGINES</a:t>
            </a:r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3B052A61-7C29-4A06-9E6F-95F0AC1637DE}"/>
              </a:ext>
            </a:extLst>
          </p:cNvPr>
          <p:cNvSpPr txBox="1">
            <a:spLocks/>
          </p:cNvSpPr>
          <p:nvPr/>
        </p:nvSpPr>
        <p:spPr>
          <a:xfrm>
            <a:off x="489039" y="6127263"/>
            <a:ext cx="4151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7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>
            <a:extLst>
              <a:ext uri="{FF2B5EF4-FFF2-40B4-BE49-F238E27FC236}">
                <a16:creationId xmlns:a16="http://schemas.microsoft.com/office/drawing/2014/main" id="{33BD9924-A8CF-4D4C-B6E4-11D97B02B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118" y="6493849"/>
            <a:ext cx="27459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altLang="en-US" b="1" kern="1200" dirty="0">
                <a:solidFill>
                  <a:srgbClr val="E51937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CD – COE | </a:t>
            </a:r>
            <a:r>
              <a:rPr lang="en-US" altLang="en-US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FD ENGINES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80FFB04-B76B-4549-92C0-CE10E89680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72955" y="3648074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497641E-8E29-4C80-A764-B47F5824D43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870" y="3648074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D00CD5-0D4F-436E-A6C0-013EB34B12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72955" y="722080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A47EB6E0-4FEA-4084-AD9C-B74500C52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870" y="722079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pic>
        <p:nvPicPr>
          <p:cNvPr id="21" name="Picture 5" descr="Mahindra Logo.png">
            <a:extLst>
              <a:ext uri="{FF2B5EF4-FFF2-40B4-BE49-F238E27FC236}">
                <a16:creationId xmlns:a16="http://schemas.microsoft.com/office/drawing/2014/main" id="{1F2FA084-C74C-49B4-B30C-FEAF4DEAC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375271" y="108728"/>
            <a:ext cx="1615962" cy="37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7783A2-C573-494E-AE9B-C82EE78144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59868" y="1072577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189228D-5468-4FDF-8EEA-E6AE33CEC7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72954" y="1072040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1F7E589C-BD47-48E9-BF1B-024F8CE7956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9867" y="3960340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10B2B341-7330-4207-B90B-8F190A3AF48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272953" y="3956586"/>
            <a:ext cx="5454651" cy="24404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2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6" descr="Mahindra Logo.png">
            <a:extLst>
              <a:ext uri="{FF2B5EF4-FFF2-40B4-BE49-F238E27FC236}">
                <a16:creationId xmlns:a16="http://schemas.microsoft.com/office/drawing/2014/main" id="{7D16DAF2-6D98-42F7-9EB1-0536DF5E9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E0E404-B4F1-42B5-AD67-8667BB667468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6" descr="Mahindra Logo.png">
            <a:extLst>
              <a:ext uri="{FF2B5EF4-FFF2-40B4-BE49-F238E27FC236}">
                <a16:creationId xmlns:a16="http://schemas.microsoft.com/office/drawing/2014/main" id="{2FC07224-976D-47D9-BD0C-15D5AE64A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25EF65-B0A6-471B-B4D6-D718877615B1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6" descr="Mahindra Logo.png">
            <a:extLst>
              <a:ext uri="{FF2B5EF4-FFF2-40B4-BE49-F238E27FC236}">
                <a16:creationId xmlns:a16="http://schemas.microsoft.com/office/drawing/2014/main" id="{BE25DF63-E6FA-4014-8019-849737B7B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37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Ridg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" y="0"/>
            <a:ext cx="302683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4418" y="711201"/>
            <a:ext cx="10949516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1" y="1971676"/>
            <a:ext cx="10949516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First level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 bwMode="auto">
          <a:xfrm>
            <a:off x="11814773" y="6613575"/>
            <a:ext cx="15709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28F8E3E-B44A-46A8-9E7A-4800ED135047}" type="slidenum">
              <a:rPr lang="en-US" sz="1000">
                <a:solidFill>
                  <a:schemeClr val="tx2"/>
                </a:solidFill>
              </a:rPr>
              <a:pPr algn="r" eaLnBrk="1" hangingPunct="1"/>
              <a:t>‹#›</a:t>
            </a:fld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9CB33D-D3D5-4423-A1AD-4586E42C2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Ref:- CDCOE/G50E/C/9125/120/GN/001/002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DB4C9-8065-4858-9571-C1A22275A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10-May-18</a:t>
            </a:r>
          </a:p>
        </p:txBody>
      </p:sp>
    </p:spTree>
    <p:extLst>
      <p:ext uri="{BB962C8B-B14F-4D97-AF65-F5344CB8AC3E}">
        <p14:creationId xmlns:p14="http://schemas.microsoft.com/office/powerpoint/2010/main" val="72914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96" r:id="rId2"/>
    <p:sldLayoutId id="2147484298" r:id="rId3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200" b="1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90513" indent="-290513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20000"/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85750" indent="-28575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00000"/>
        <a:buFont typeface="Wingdings" panose="05000000000000000000" pitchFamily="2" charset="2"/>
        <a:buChar char="§"/>
        <a:defRPr lang="en-US" sz="2800" kern="1200" dirty="0">
          <a:solidFill>
            <a:schemeClr val="tx1"/>
          </a:solidFill>
          <a:latin typeface="+mn-lt"/>
          <a:ea typeface="+mn-ea"/>
          <a:cs typeface="Arial" charset="0"/>
        </a:defRPr>
      </a:lvl2pPr>
      <a:lvl3pPr marL="5715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90000"/>
        <a:buFont typeface="Arial" panose="020B0604020202020204" pitchFamily="34" charset="0"/>
        <a:buChar char="–"/>
        <a:defRPr lang="en-US" sz="24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509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§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4pPr>
      <a:lvl5pPr marL="1136650" indent="-285750" algn="l" defTabSz="933450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70000"/>
        <a:buFont typeface="Arial" panose="020B0604020202020204" pitchFamily="34" charset="0"/>
        <a:buChar char="–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5pPr>
      <a:lvl6pPr marL="1371600" indent="-241300" algn="l" defTabSz="914400" rtl="0" eaLnBrk="1" latinLnBrk="0" hangingPunct="1">
        <a:spcBef>
          <a:spcPct val="20000"/>
        </a:spcBef>
        <a:buClr>
          <a:schemeClr val="bg2"/>
        </a:buClr>
        <a:buSzPct val="60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DCOE Updated">
  <a:themeElements>
    <a:clrScheme name="Mahindra Color Scheme">
      <a:dk1>
        <a:sysClr val="windowText" lastClr="000000"/>
      </a:dk1>
      <a:lt1>
        <a:sysClr val="window" lastClr="FFFFFF"/>
      </a:lt1>
      <a:dk2>
        <a:srgbClr val="6D6E71"/>
      </a:dk2>
      <a:lt2>
        <a:srgbClr val="E31837"/>
      </a:lt2>
      <a:accent1>
        <a:srgbClr val="E31837"/>
      </a:accent1>
      <a:accent2>
        <a:srgbClr val="6D6E71"/>
      </a:accent2>
      <a:accent3>
        <a:srgbClr val="F3901D"/>
      </a:accent3>
      <a:accent4>
        <a:srgbClr val="FDBC5F"/>
      </a:accent4>
      <a:accent5>
        <a:srgbClr val="E31837"/>
      </a:accent5>
      <a:accent6>
        <a:srgbClr val="7C3520"/>
      </a:accent6>
      <a:hlink>
        <a:srgbClr val="6D6E71"/>
      </a:hlink>
      <a:folHlink>
        <a:srgbClr val="E3183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  <a:ln w="9525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fontAlgn="base">
          <a:buClr>
            <a:schemeClr val="tx2"/>
          </a:buClr>
          <a:defRPr sz="12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DCOE Updated" id="{03006FB8-5882-4BF0-B829-72D5C2085194}" vid="{F4EC2851-30AE-48F9-8EE0-A63F863619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Wingdings</vt:lpstr>
      <vt:lpstr>CDCOE Updated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2020-03-27T09:43:11Z</dcterms:created>
  <dcterms:modified xsi:type="dcterms:W3CDTF">2020-04-16T11:15:56Z</dcterms:modified>
</cp:coreProperties>
</file>