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62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606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80FFB04-B76B-4549-92C0-CE10E89680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2955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10B2B341-7330-4207-B90B-8F190A3AF48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2953" y="3956586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8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04-16-2020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INCA - recording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Qset and Speed scatter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22" sz="quarter"/>
          </p:nvPr>
        </p:nvSpPr>
        <p:spPr/>
        <p:txBody>
          <a:bodyPr/>
          <a:p>
            <a:r>
              <a:t>22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idx="23" sz="quarter"/>
          </p:nvPr>
        </p:nvSpPr>
        <p:spPr/>
        <p:txBody>
          <a:bodyPr/>
          <a:p>
            <a:r>
              <a:t>23</a:t>
            </a:r>
          </a:p>
        </p:txBody>
      </p:sp>
      <p:pic>
        <p:nvPicPr>
          <p:cNvPr id="8" name="Picture Placeholder 7" descr="scatterplot.png"/>
          <p:cNvPicPr>
            <a:picLocks noGrp="1" noChangeAspect="1"/>
          </p:cNvPicPr>
          <p:nvPr>
            <p:ph type="pic" idx="24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sp>
        <p:nvSpPr>
          <p:cNvPr id="9" name="Picture Placeholder 8"/>
          <p:cNvSpPr>
            <a:spLocks noGrp="1"/>
          </p:cNvSpPr>
          <p:nvPr>
            <p:ph type="pic" idx="25" sz="quarter"/>
          </p:nvPr>
        </p:nvSpPr>
        <p:spPr/>
        <p:txBody>
          <a:bodyPr/>
          <a:p>
            <a:r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  <p:sp>
        <p:nvSpPr>
          <p:cNvPr id="6" name="Picture Placeholder 5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idx="24" sz="quarter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idx="25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2020-04-16T11:15:56Z</dcterms:modified>
</cp:coreProperties>
</file>