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>
        <p:scale>
          <a:sx n="100" d="100"/>
          <a:sy n="100" d="100"/>
        </p:scale>
        <p:origin x="348" y="408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11167738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04-25-2020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InjCtl_qSetUnBal\CCP:3 and Epm_nEng\CCP:3 scatter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Zone mapping of the data w.r.t InjCtl_qSetUnBal\CCP:3 and Epm_nEng\CCP:3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Epm_nEng\CCP:3 Distribution plot</a:t>
            </a:r>
          </a:p>
        </p:txBody>
      </p:sp>
      <p:pic>
        <p:nvPicPr>
          <p:cNvPr id="5" name="Picture Placeholder 4" descr="dist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join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t="2847" b="2847"/>
          <a:stretch>
            <a:fillRect/>
          </a:stretch>
        </p:blipFill>
        <p:spPr/>
      </p:pic>
      <p:pic>
        <p:nvPicPr>
          <p:cNvPr id="7" name="Picture Placeholder 6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l="768" r="768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InjCtl_qSetUnBal\CCP:3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InjCtl_qSetUnBal\CCP:3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InjCtl_qSetUnBal\CCP:3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Epm_nEng\CCP:3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Epm_nEng\CCP:3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Epm_nEng\CCP:3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APP_r\CCP:3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APP_r\CCP:3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APP_r\CCP:3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InjCrv_phiMI1Des\CCP:3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InjCrv_phiMI1Des\CCP:3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InjCrv_phiMI1Des\CCP:3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EGRVlv_rAct\CCP:3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EGRVlv_rAct\CCP:3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EGRVlv_rAct\CCP:3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Rail_pSetPoint\CCP:3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Rail_pSetPoint\CCP:3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Rail_pSetPoint\CCP:3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2020-04-25T10:05:30Z</dcterms:modified>
</cp:coreProperties>
</file>