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17" autoAdjust="0"/>
    <p:restoredTop sz="94660"/>
  </p:normalViewPr>
  <p:slideViewPr>
    <p:cSldViewPr snapToGrid="0">
      <p:cViewPr>
        <p:scale>
          <a:sx n="100" d="100"/>
          <a:sy n="100" d="100"/>
        </p:scale>
        <p:origin x="348" y="408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11167738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39"/>
            <a:ext cx="5650460" cy="532874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9" r:id="rId3"/>
    <p:sldLayoutId id="2147484298" r:id="rId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2020-04-25T10:05:30Z</dcterms:modified>
</cp:coreProperties>
</file>