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28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2">
          <p15:clr>
            <a:srgbClr val="A4A3A4"/>
          </p15:clr>
        </p15:guide>
        <p15:guide id="2" orient="horz" pos="4104">
          <p15:clr>
            <a:srgbClr val="A4A3A4"/>
          </p15:clr>
        </p15:guide>
        <p15:guide id="3" orient="horz" pos="826">
          <p15:clr>
            <a:srgbClr val="A4A3A4"/>
          </p15:clr>
        </p15:guide>
        <p15:guide id="4" orient="horz" pos="1047">
          <p15:clr>
            <a:srgbClr val="A4A3A4"/>
          </p15:clr>
        </p15:guide>
        <p15:guide id="5" orient="horz" pos="3864">
          <p15:clr>
            <a:srgbClr val="A4A3A4"/>
          </p15:clr>
        </p15:guide>
        <p15:guide id="6" orient="horz" pos="2078">
          <p15:clr>
            <a:srgbClr val="A4A3A4"/>
          </p15:clr>
        </p15:guide>
        <p15:guide id="7" pos="7313">
          <p15:clr>
            <a:srgbClr val="A4A3A4"/>
          </p15:clr>
        </p15:guide>
        <p15:guide id="8" pos="4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17" autoAdjust="0"/>
    <p:restoredTop sz="94660"/>
  </p:normalViewPr>
  <p:slideViewPr>
    <p:cSldViewPr snapToGrid="0">
      <p:cViewPr>
        <p:scale>
          <a:sx n="100" d="100"/>
          <a:sy n="100" d="100"/>
        </p:scale>
        <p:origin x="348" y="408"/>
      </p:cViewPr>
      <p:guideLst>
        <p:guide orient="horz" pos="462"/>
        <p:guide orient="horz" pos="4104"/>
        <p:guide orient="horz" pos="826"/>
        <p:guide orient="horz" pos="1047"/>
        <p:guide orient="horz" pos="3864"/>
        <p:guide orient="horz" pos="2078"/>
        <p:guide pos="7313"/>
        <p:guide pos="4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kaminohunter.deviantart.com/art/Wallpapers-Black-Abstract-Polygons-White-BG-655158428" TargetMode="Externa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hyperlink" Target="https://www.needpix.com/photo/769377/gradient-professional-background-website-presentation-white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w/o prepared by">
    <p:bg>
      <p:bgPr>
        <a:blipFill dpi="0" rotWithShape="1">
          <a:blip r:embed="rId2">
            <a:alphaModFix amt="4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colorTemperature colorTemp="59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B688FE-7796-4C82-8FF3-3603CFA5E82E}"/>
              </a:ext>
            </a:extLst>
          </p:cNvPr>
          <p:cNvSpPr/>
          <p:nvPr userDrawn="1"/>
        </p:nvSpPr>
        <p:spPr>
          <a:xfrm>
            <a:off x="0" y="4182701"/>
            <a:ext cx="12192000" cy="1560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9" descr="ridge4.png">
            <a:extLst>
              <a:ext uri="{FF2B5EF4-FFF2-40B4-BE49-F238E27FC236}">
                <a16:creationId xmlns:a16="http://schemas.microsoft.com/office/drawing/2014/main" id="{5E8632FB-A56C-4CB5-BA62-1AC9A1178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-4374"/>
            <a:ext cx="529166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9ADF122D-E0CD-473A-A5F8-9290ED398AB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777641" y="5096532"/>
            <a:ext cx="7349067" cy="431680"/>
          </a:xfrm>
        </p:spPr>
        <p:txBody>
          <a:bodyPr anchor="b">
            <a:noAutofit/>
          </a:bodyPr>
          <a:lstStyle>
            <a:lvl1pPr marL="0" indent="0" algn="r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049E67AC-BB61-4E17-9BB8-AFC50245FB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77640" y="4305937"/>
            <a:ext cx="7349067" cy="615553"/>
          </a:xfrm>
        </p:spPr>
        <p:txBody>
          <a:bodyPr/>
          <a:lstStyle>
            <a:lvl1pPr algn="r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5" descr="Mahindra Logo.png">
            <a:extLst>
              <a:ext uri="{FF2B5EF4-FFF2-40B4-BE49-F238E27FC236}">
                <a16:creationId xmlns:a16="http://schemas.microsoft.com/office/drawing/2014/main" id="{E0E5219B-0A18-4C90-B55F-A2B0DCBB4A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755767" y="375821"/>
            <a:ext cx="2936701" cy="68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4579A89-61FA-4296-A1E9-E0147678CA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755767" y="6644352"/>
            <a:ext cx="293670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</a:rPr>
              <a:t>Copyright © 2020 Mahindra &amp; Mahindra Ltd. All rights reserved.`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C94F78A6-D889-4FE9-B820-52752DB7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94" y="6123056"/>
            <a:ext cx="3732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tx2"/>
              </a:buClr>
              <a:defRPr/>
            </a:pPr>
            <a:r>
              <a:rPr lang="en-US" altLang="en-US" sz="2400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CD – COE | FD ENGINES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3B052A61-7C29-4A06-9E6F-95F0AC1637DE}"/>
              </a:ext>
            </a:extLst>
          </p:cNvPr>
          <p:cNvSpPr txBox="1">
            <a:spLocks/>
          </p:cNvSpPr>
          <p:nvPr/>
        </p:nvSpPr>
        <p:spPr>
          <a:xfrm>
            <a:off x="489039" y="6127263"/>
            <a:ext cx="415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40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11167738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>
            <a:extLst>
              <a:ext uri="{FF2B5EF4-FFF2-40B4-BE49-F238E27FC236}">
                <a16:creationId xmlns:a16="http://schemas.microsoft.com/office/drawing/2014/main" id="{33BD9924-A8CF-4D4C-B6E4-11D97B02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18" y="6493849"/>
            <a:ext cx="27459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US" altLang="en-US" b="1" kern="1200" dirty="0">
                <a:solidFill>
                  <a:srgbClr val="E51937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CD – COE | </a:t>
            </a:r>
            <a:r>
              <a:rPr lang="en-US" altLang="en-US" b="1" dirty="0">
                <a:solidFill>
                  <a:srgbClr val="E51937"/>
                </a:solidFill>
                <a:latin typeface="+mj-lt"/>
                <a:cs typeface="Times New Roman" panose="02020603050405020304" pitchFamily="18" charset="0"/>
              </a:rPr>
              <a:t>FD ENGINES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497641E-8E29-4C80-A764-B47F5824D4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870" y="3648074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D00CD5-0D4F-436E-A6C0-013EB34B1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955" y="722080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EB6E0-4FEA-4084-AD9C-B74500C52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870" y="722079"/>
            <a:ext cx="5454651" cy="215444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  <p:pic>
        <p:nvPicPr>
          <p:cNvPr id="21" name="Picture 5" descr="Mahindra Logo.png">
            <a:extLst>
              <a:ext uri="{FF2B5EF4-FFF2-40B4-BE49-F238E27FC236}">
                <a16:creationId xmlns:a16="http://schemas.microsoft.com/office/drawing/2014/main" id="{1F2FA084-C74C-49B4-B30C-FEAF4DEAC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375271" y="108728"/>
            <a:ext cx="1615962" cy="3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783A2-C573-494E-AE9B-C82EE78144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9868" y="1072577"/>
            <a:ext cx="5454651" cy="2440441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189228D-5468-4FDF-8EEA-E6AE33CEC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72954" y="1072039"/>
            <a:ext cx="5650460" cy="532874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F7E589C-BD47-48E9-BF1B-024F8CE795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9867" y="3960340"/>
            <a:ext cx="5454651" cy="24404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6" descr="Mahindra Logo.png">
            <a:extLst>
              <a:ext uri="{FF2B5EF4-FFF2-40B4-BE49-F238E27FC236}">
                <a16:creationId xmlns:a16="http://schemas.microsoft.com/office/drawing/2014/main" id="{7D16DAF2-6D98-42F7-9EB1-0536DF5E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0E404-B4F1-42B5-AD67-8667BB667468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6" descr="Mahindra Logo.png">
            <a:extLst>
              <a:ext uri="{FF2B5EF4-FFF2-40B4-BE49-F238E27FC236}">
                <a16:creationId xmlns:a16="http://schemas.microsoft.com/office/drawing/2014/main" id="{2FC07224-976D-47D9-BD0C-15D5AE6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25EF65-B0A6-471B-B4D6-D718877615B1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6" descr="Mahindra Logo.png">
            <a:extLst>
              <a:ext uri="{FF2B5EF4-FFF2-40B4-BE49-F238E27FC236}">
                <a16:creationId xmlns:a16="http://schemas.microsoft.com/office/drawing/2014/main" id="{BE25DF63-E6FA-4014-8019-849737B7B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1238" y="2446983"/>
            <a:ext cx="8449525" cy="196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741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" y="0"/>
            <a:ext cx="302683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4773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28F8E3E-B44A-46A8-9E7A-4800ED135047}" type="slidenum">
              <a:rPr lang="en-US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9CB33D-D3D5-4423-A1AD-4586E42C2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Ref:- CDCOE/G50E/C/9125/120/GN/001/002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4C9-8065-4858-9571-C1A22275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10-May-18</a:t>
            </a:r>
          </a:p>
        </p:txBody>
      </p:sp>
    </p:spTree>
    <p:extLst>
      <p:ext uri="{BB962C8B-B14F-4D97-AF65-F5344CB8AC3E}">
        <p14:creationId xmlns:p14="http://schemas.microsoft.com/office/powerpoint/2010/main" val="7291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96" r:id="rId2"/>
    <p:sldLayoutId id="2147484299" r:id="rId3"/>
    <p:sldLayoutId id="2147484298" r:id="rId4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05-23-2020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INCA - recording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InjCtl_qSetUnBal\CCP:3 and Epm_nEng\CCP:3 scatter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Zone mapping of the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Epm_nEng\CCP:3 Distribution plot</a:t>
            </a:r>
          </a:p>
        </p:txBody>
      </p:sp>
      <p:pic>
        <p:nvPicPr>
          <p:cNvPr id="5" name="Picture Placeholder 4" descr="dist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join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t="2847" b="2847"/>
          <a:stretch>
            <a:fillRect/>
          </a:stretch>
        </p:blipFill>
        <p:spPr/>
      </p:pic>
      <p:pic>
        <p:nvPicPr>
          <p:cNvPr id="7" name="Picture Placeholder 6" descr="scatter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l="768" r="768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InjCtl_qSetUnBal\CCP:3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InjCtl_qSetUnBal\CCP:3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InjCtl_qSetUnBal\CCP:3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Epm_nEng\CCP:3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Epm_nEng\CCP:3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Epm_nEng\CCP:3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APP_r\CCP:3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APP_r\CCP:3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APP_r\CCP:3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InjCrv_phiMI1Des\CCP:3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InjCrv_phiMI1Des\CCP:3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InjCrv_phiMI1Des\CCP:3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EGRVlv_rAct\CCP:3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EGRVlv_rAct\CCP:3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EGRVlv_rAct\CCP:3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y/t Plot for Rail_pSetPoint\CCP:3 at 0.05 truncation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Distribution plot for Rail_pSetPoint\CCP:3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Scatter plot for Rail_pSetPoint\CCP:3</a:t>
            </a:r>
          </a:p>
        </p:txBody>
      </p:sp>
      <p:pic>
        <p:nvPicPr>
          <p:cNvPr id="5" name="Picture Placeholder 4" descr="scatterplot.pn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l="768" r="768"/>
          <a:stretch>
            <a:fillRect/>
          </a:stretch>
        </p:blipFill>
        <p:spPr/>
      </p:pic>
      <p:pic>
        <p:nvPicPr>
          <p:cNvPr id="6" name="Picture Placeholder 5" descr="distplot.png"/>
          <p:cNvPicPr>
            <a:picLocks noGrp="1" noChangeAspect="1"/>
          </p:cNvPicPr>
          <p:nvPr>
            <p:ph type="pic" idx="23" sz="quarter"/>
          </p:nvPr>
        </p:nvPicPr>
        <p:blipFill>
          <a:blip r:embed="rId3"/>
          <a:srcRect l="768" r="768"/>
          <a:stretch>
            <a:fillRect/>
          </a:stretch>
        </p:blipFill>
        <p:spPr/>
      </p:pic>
      <p:pic>
        <p:nvPicPr>
          <p:cNvPr id="7" name="Picture Placeholder 6" descr="lineplot.png"/>
          <p:cNvPicPr>
            <a:picLocks noGrp="1" noChangeAspect="1"/>
          </p:cNvPicPr>
          <p:nvPr>
            <p:ph type="pic" idx="24" sz="quarter"/>
          </p:nvPr>
        </p:nvPicPr>
        <p:blipFill>
          <a:blip r:embed="rId4"/>
          <a:srcRect t="34" b="34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CDCOE Updated">
  <a:themeElements>
    <a:clrScheme name="Mahindra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6D6E71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COE Updated" id="{03006FB8-5882-4BF0-B829-72D5C2085194}" vid="{F4EC2851-30AE-48F9-8EE0-A63F863619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Wingdings</vt:lpstr>
      <vt:lpstr>CDCOE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2020-03-27T09:43:11Z</dcterms:created>
  <dcterms:modified xsi:type="dcterms:W3CDTF">2020-04-25T10:05:30Z</dcterms:modified>
</cp:coreProperties>
</file>