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94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04-19-2020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Qset and Speed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 w.r.t Qset and Speed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Qset Distribution plot :</a:t>
            </a:r>
          </a:p>
        </p:txBody>
      </p:sp>
      <p:pic>
        <p:nvPicPr>
          <p:cNvPr id="5" name="Picture Placeholder 4" descr="dist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2020-04-17T10:36:17Z</dcterms:modified>
</cp:coreProperties>
</file>