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11"/>
  </p:notesMasterIdLst>
  <p:sldIdLst>
    <p:sldId id="259" r:id="rId2"/>
    <p:sldId id="267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35" autoAdjust="0"/>
  </p:normalViewPr>
  <p:slideViewPr>
    <p:cSldViewPr snapToGrid="0">
      <p:cViewPr varScale="1">
        <p:scale>
          <a:sx n="66" d="100"/>
          <a:sy n="66" d="100"/>
        </p:scale>
        <p:origin x="8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802A3-6AA2-401C-936F-EA95DAB6E7D2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2D6E4-E2B7-4E70-B227-AFBAE3D6C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60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course isn’t about agile, but there’s some key terms and</a:t>
            </a:r>
            <a:r>
              <a:rPr lang="en-US" baseline="0" dirty="0"/>
              <a:t> concepts you’ll need to know about agile if you want to use JIRA’s agile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2D6E4-E2B7-4E70-B227-AFBAE3D6CF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52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course isn’t about agile, but there’s some key terms and</a:t>
            </a:r>
            <a:r>
              <a:rPr lang="en-US" baseline="0" dirty="0"/>
              <a:t> concepts you’ll need to know about agile if you want to use JIRA’s agile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2D6E4-E2B7-4E70-B227-AFBAE3D6CF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90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2D6E4-E2B7-4E70-B227-AFBAE3D6CF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33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Kanban means</a:t>
            </a:r>
            <a:r>
              <a:rPr lang="en-US" baseline="0" dirty="0"/>
              <a:t> “billboard” because it refers to this board that teams use to get things done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2D6E4-E2B7-4E70-B227-AFBAE3D6CF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38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Scrum</a:t>
            </a:r>
            <a:r>
              <a:rPr lang="en-US" baseline="0" dirty="0"/>
              <a:t> is a rugby reference, where the team is packed together trying to get the ball. So the idea of scrum is that teams work together to get something achieved.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2D6E4-E2B7-4E70-B227-AFBAE3D6CF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46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Kanban means</a:t>
            </a:r>
            <a:r>
              <a:rPr lang="en-US" baseline="0" dirty="0"/>
              <a:t> “billboard” because it refers to this board that teams use to get things done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2D6E4-E2B7-4E70-B227-AFBAE3D6CF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45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These</a:t>
            </a:r>
            <a:r>
              <a:rPr lang="en-US" baseline="0" dirty="0"/>
              <a:t> are fundamentals of a sprint. But if something works for your teams, customize it! Doing what works for your team is more important than strictly following “agile” methodology. But this is a great starting point and a great baseline to determine success. If something’s not working, come back to the basics.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2D6E4-E2B7-4E70-B227-AFBAE3D6CF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64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Daily stand-up is typically only in scrum,</a:t>
            </a:r>
            <a:r>
              <a:rPr lang="en-US" baseline="0" dirty="0"/>
              <a:t> but I’ve seen it used in Kanban or lean environments as well. It’s a great way to get everyone on the same page and set a daily goal. It’s called a stand-up to help it go faster. Don’t discuss details of projects. If you need to do that, set up a different meeting.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2D6E4-E2B7-4E70-B227-AFBAE3D6CF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21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Daily stand-up is typically only in scrum,</a:t>
            </a:r>
            <a:r>
              <a:rPr lang="en-US" baseline="0" dirty="0"/>
              <a:t> but I’ve seen it used in Kanban or lean environments as well. It’s a great way to get everyone on the same page and set a daily goal. It’s called a stand-up to help it go faster. Don’t discuss details of projects. If you need to do that, set up a different meeting.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2D6E4-E2B7-4E70-B227-AFBAE3D6CF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2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31DF695-B71A-49B8-9CFC-FF52FE96AA11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B80B799-5396-4424-8FE6-1C0EB978AAF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82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F695-B71A-49B8-9CFC-FF52FE96AA11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B799-5396-4424-8FE6-1C0EB978A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9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F695-B71A-49B8-9CFC-FF52FE96AA11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B799-5396-4424-8FE6-1C0EB978A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0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F695-B71A-49B8-9CFC-FF52FE96AA11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B799-5396-4424-8FE6-1C0EB978A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F695-B71A-49B8-9CFC-FF52FE96AA11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B799-5396-4424-8FE6-1C0EB978AAF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28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F695-B71A-49B8-9CFC-FF52FE96AA11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B799-5396-4424-8FE6-1C0EB978A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58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F695-B71A-49B8-9CFC-FF52FE96AA11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B799-5396-4424-8FE6-1C0EB978A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5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F695-B71A-49B8-9CFC-FF52FE96AA11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B799-5396-4424-8FE6-1C0EB978A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40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F695-B71A-49B8-9CFC-FF52FE96AA11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B799-5396-4424-8FE6-1C0EB978A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5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F695-B71A-49B8-9CFC-FF52FE96AA11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B799-5396-4424-8FE6-1C0EB978A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30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F695-B71A-49B8-9CFC-FF52FE96AA11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B799-5396-4424-8FE6-1C0EB978A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3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031DF695-B71A-49B8-9CFC-FF52FE96AA11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B80B799-5396-4424-8FE6-1C0EB978A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56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599"/>
            <a:ext cx="9875520" cy="5660571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Agile Basics</a:t>
            </a:r>
          </a:p>
        </p:txBody>
      </p:sp>
    </p:spTree>
    <p:extLst>
      <p:ext uri="{BB962C8B-B14F-4D97-AF65-F5344CB8AC3E}">
        <p14:creationId xmlns:p14="http://schemas.microsoft.com/office/powerpoint/2010/main" val="414409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What is agile?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1135743"/>
          </a:xfrm>
        </p:spPr>
        <p:txBody>
          <a:bodyPr>
            <a:normAutofit/>
          </a:bodyPr>
          <a:lstStyle/>
          <a:p>
            <a:r>
              <a:rPr lang="en-US" sz="2800" dirty="0"/>
              <a:t>Team-based project management methodology</a:t>
            </a:r>
          </a:p>
          <a:p>
            <a:r>
              <a:rPr lang="en-US" sz="2800" dirty="0"/>
              <a:t>There’s two methods of working with agile in JIRA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947887"/>
            <a:ext cx="34419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accent1"/>
                </a:solidFill>
              </a:rPr>
              <a:t>Kanban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91673" y="3947886"/>
            <a:ext cx="29241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accent1"/>
                </a:solidFill>
              </a:rPr>
              <a:t>Scrum</a:t>
            </a:r>
          </a:p>
        </p:txBody>
      </p:sp>
    </p:spTree>
    <p:extLst>
      <p:ext uri="{BB962C8B-B14F-4D97-AF65-F5344CB8AC3E}">
        <p14:creationId xmlns:p14="http://schemas.microsoft.com/office/powerpoint/2010/main" val="550986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Kanban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2746829"/>
          </a:xfrm>
        </p:spPr>
        <p:txBody>
          <a:bodyPr>
            <a:normAutofit/>
          </a:bodyPr>
          <a:lstStyle/>
          <a:p>
            <a:r>
              <a:rPr lang="en-US" sz="2800" dirty="0"/>
              <a:t>Means “billboard” in Japanese</a:t>
            </a:r>
          </a:p>
          <a:p>
            <a:endParaRPr lang="en-US" sz="2800" dirty="0"/>
          </a:p>
          <a:p>
            <a:r>
              <a:rPr lang="en-US" sz="2800" dirty="0"/>
              <a:t>Kanban methodology is sometimes referred to as “lean” or “just-in-time”</a:t>
            </a:r>
          </a:p>
          <a:p>
            <a:pPr marL="4572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018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Kanban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274682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4" y="1487507"/>
            <a:ext cx="8786348" cy="494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39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Scrum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2746829"/>
          </a:xfrm>
        </p:spPr>
        <p:txBody>
          <a:bodyPr>
            <a:normAutofit/>
          </a:bodyPr>
          <a:lstStyle/>
          <a:p>
            <a:r>
              <a:rPr lang="en-US" sz="2800" dirty="0"/>
              <a:t>Scrum is a rugby term</a:t>
            </a:r>
          </a:p>
          <a:p>
            <a:endParaRPr lang="en-US" sz="2800" dirty="0"/>
          </a:p>
          <a:p>
            <a:r>
              <a:rPr lang="en-US" sz="2800" dirty="0"/>
              <a:t>Sprints are the defining part of a scrum methodology</a:t>
            </a:r>
          </a:p>
          <a:p>
            <a:pPr marL="4572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30306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Scrum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274682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261" y="1487507"/>
            <a:ext cx="8786348" cy="494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67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Sprint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3922487"/>
          </a:xfrm>
        </p:spPr>
        <p:txBody>
          <a:bodyPr>
            <a:normAutofit/>
          </a:bodyPr>
          <a:lstStyle/>
          <a:p>
            <a:r>
              <a:rPr lang="en-US" sz="2800" dirty="0"/>
              <a:t>A sprint is a set period of time (commonly 1 to 4 weeks)</a:t>
            </a:r>
          </a:p>
          <a:p>
            <a:r>
              <a:rPr lang="en-US" sz="2800" dirty="0"/>
              <a:t>To start a sprint, the team meets with the scrum board open</a:t>
            </a:r>
          </a:p>
          <a:p>
            <a:r>
              <a:rPr lang="en-US" sz="2800" dirty="0"/>
              <a:t>Two main questions are typically asked:</a:t>
            </a:r>
          </a:p>
          <a:p>
            <a:pPr lvl="1"/>
            <a:r>
              <a:rPr lang="en-US" sz="2400" dirty="0"/>
              <a:t>What went well in the last sprint?</a:t>
            </a:r>
          </a:p>
          <a:p>
            <a:pPr lvl="1"/>
            <a:r>
              <a:rPr lang="en-US" sz="2400" dirty="0"/>
              <a:t>What can we improve on for the next sprint?</a:t>
            </a:r>
          </a:p>
          <a:p>
            <a:r>
              <a:rPr lang="en-US" sz="2600" dirty="0"/>
              <a:t>Go through tickets to determine and agree on what will get accomplished in the next sprint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5248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Daily Stand-Up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3922487"/>
          </a:xfrm>
        </p:spPr>
        <p:txBody>
          <a:bodyPr>
            <a:normAutofit/>
          </a:bodyPr>
          <a:lstStyle/>
          <a:p>
            <a:r>
              <a:rPr lang="en-US" sz="2800" dirty="0"/>
              <a:t>First thing every morning (before emails), the team gathers</a:t>
            </a:r>
          </a:p>
          <a:p>
            <a:r>
              <a:rPr lang="en-US" sz="2800" dirty="0"/>
              <a:t>Each team member answers three questions:</a:t>
            </a:r>
          </a:p>
          <a:p>
            <a:pPr lvl="1"/>
            <a:r>
              <a:rPr lang="en-US" sz="2600" dirty="0"/>
              <a:t>What did I accomplish yesterday?</a:t>
            </a:r>
          </a:p>
          <a:p>
            <a:pPr lvl="1"/>
            <a:r>
              <a:rPr lang="en-US" sz="2600" dirty="0"/>
              <a:t>What will I do today?</a:t>
            </a:r>
          </a:p>
          <a:p>
            <a:pPr lvl="1"/>
            <a:r>
              <a:rPr lang="en-US" sz="2600" dirty="0"/>
              <a:t>What roadblocks do I foresee to stop me from accomplishing my goal?</a:t>
            </a:r>
          </a:p>
          <a:p>
            <a:endParaRPr lang="en-US" sz="2800" dirty="0"/>
          </a:p>
          <a:p>
            <a:r>
              <a:rPr lang="en-US" sz="2800" dirty="0"/>
              <a:t>Nothing other than the three questions are discussed</a:t>
            </a:r>
          </a:p>
          <a:p>
            <a:pPr lvl="1"/>
            <a:endParaRPr lang="en-US" sz="2600" dirty="0"/>
          </a:p>
          <a:p>
            <a:endParaRPr lang="en-US" sz="2800" dirty="0"/>
          </a:p>
          <a:p>
            <a:endParaRPr lang="en-US" sz="26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3537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399"/>
            <a:ext cx="4633686" cy="392248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dirty="0"/>
              <a:t>Kanban</a:t>
            </a:r>
          </a:p>
          <a:p>
            <a:pPr lvl="1"/>
            <a:r>
              <a:rPr lang="en-US" sz="2600" dirty="0"/>
              <a:t>Work is tracked on a board that everyone can see</a:t>
            </a:r>
          </a:p>
          <a:p>
            <a:pPr lvl="1"/>
            <a:r>
              <a:rPr lang="en-US" sz="2600" dirty="0"/>
              <a:t>Ongoing work, meaning there’s no sprints</a:t>
            </a:r>
          </a:p>
          <a:p>
            <a:pPr lvl="1"/>
            <a:endParaRPr lang="en-US" sz="2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0759" y="1965960"/>
            <a:ext cx="4761411" cy="3922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US" sz="2800" dirty="0"/>
              <a:t>Scrum</a:t>
            </a:r>
          </a:p>
          <a:p>
            <a:pPr lvl="1"/>
            <a:r>
              <a:rPr lang="en-US" sz="2600" dirty="0"/>
              <a:t>Work is tracked on a board that everyone can see</a:t>
            </a:r>
          </a:p>
          <a:p>
            <a:pPr lvl="1"/>
            <a:r>
              <a:rPr lang="en-US" sz="2600" dirty="0"/>
              <a:t>Work is broken up into sprints</a:t>
            </a:r>
          </a:p>
          <a:p>
            <a:pPr lvl="1"/>
            <a:r>
              <a:rPr lang="en-US" sz="2600" dirty="0"/>
              <a:t>Daily stand-ups each morning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98169006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551</Words>
  <Application>Microsoft Office PowerPoint</Application>
  <PresentationFormat>Widescreen</PresentationFormat>
  <Paragraphs>72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Corbel</vt:lpstr>
      <vt:lpstr>Basis</vt:lpstr>
      <vt:lpstr>Agile Basics</vt:lpstr>
      <vt:lpstr>What is agile?</vt:lpstr>
      <vt:lpstr>Kanban</vt:lpstr>
      <vt:lpstr>Kanban</vt:lpstr>
      <vt:lpstr>Scrum</vt:lpstr>
      <vt:lpstr>Scrum</vt:lpstr>
      <vt:lpstr>Sprint</vt:lpstr>
      <vt:lpstr>Daily Stand-Up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jira?</dc:title>
  <dc:creator>Daniel LeFebvre</dc:creator>
  <cp:lastModifiedBy>Daniel LeFebvre</cp:lastModifiedBy>
  <cp:revision>14</cp:revision>
  <dcterms:created xsi:type="dcterms:W3CDTF">2016-02-21T22:03:54Z</dcterms:created>
  <dcterms:modified xsi:type="dcterms:W3CDTF">2016-03-27T12:43:51Z</dcterms:modified>
</cp:coreProperties>
</file>