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8645-94BD-422A-9AC6-7A227B3C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0B461-AB40-470E-9B12-AA2413FD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2444-8E23-4B20-B6C0-C2F10332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A580-7FCF-46FA-A340-F7416C70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A892-C334-4D78-87D4-8AC337B7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302F-A87A-4D19-BE6F-A2CB62A5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80FD-099C-4986-B0E4-DF83376B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3E25-EF98-47E7-BCC1-B9734C3B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9E6D-E6B2-4AB9-ACC1-36F97452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4696-C564-4531-9441-5A71A4A9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1B946-2D51-404A-ACEA-412CE4A04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0C658-9F2C-479D-BAB6-02A5BABD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9A3F-F159-48E0-8098-00E84D32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C6A0-FBCA-4CA8-8973-0F5E6A0A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2D2C-3ECC-4FBB-827D-D7F84CE0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DDC3-1759-4639-9EE6-F11BB737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3B40-075A-4C81-B21A-428C58FB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7E88-CDBC-40C2-BA92-B35BFF45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8FF8-C5EB-4D3A-93A0-C08BBCD3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6532-ACF8-4856-ACFD-ECC6235D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7B1-6E6B-47CE-93F0-390BCC82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D03E-396C-48C3-8E2B-AE48BD06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E914-75B9-42E3-8F3E-BEC961D1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86EA-EC3C-477E-B60E-C53AFCDB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35DA-F238-4E36-AEC9-3DACE17A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9286-26EA-470C-81A7-DFBE76D2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68D5-9385-489A-A7C1-137507442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19115-8895-4E3D-90B9-031D704E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1D85E-0101-4B46-B88C-A65D49D1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3B8C1-55DF-45F8-9ECE-DA11E24E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002B-9EA4-462A-AB0B-6165F998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A849-0E72-4350-B235-1A7C7AB6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FA1EB-CF19-44C4-AE40-17CC8BFE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051CE-C1F9-4BD7-9CC1-4BDAC0A8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59EF-C29F-4B88-BEAF-665836AE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577FE-A28A-469D-83C0-AF0DA4289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CB31E-A09B-42A7-8ED9-C037E83E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1132-D822-4786-AF19-BAAD6BB5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7C8B3-5072-483E-A7EE-20C38A6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BA30-A493-4C6B-B5E5-3E694E3D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1F2CE-123A-4E0E-98BD-79BD38C3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FE77C-F404-4E37-A559-2432D4C8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C18F9-E6B1-41CF-83CF-184C49F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0C61F-E0F0-44FF-B953-0F3692FF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B8B0-AE1B-45BE-B929-3547EF24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843D-A759-4F74-B9BC-BC563394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CBF5-F510-4122-9E26-DBC34D86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0A68-503F-46C4-BC37-A3EDC15B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4F5E5-8E16-4318-8682-9828F8B9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884F8-72CA-4945-A470-B532E6EE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4F2AC-586F-4E2C-8C1C-E7899EB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44D2B-AC35-40A4-AF18-3F76990B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29C9-8A34-4CDC-BE62-8E10BFB8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7DE83-4972-416C-BB60-8D9B51F8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15BAA-0D22-4203-8370-FCC72680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88C3-9B3F-4BD9-88D5-A32A6524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CBA7-280A-4386-A01C-26364399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60EAD-3E71-4DA2-BCE7-9B89F681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4C52F-DBE5-43DD-BDDF-6F5E488F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80BD-08C5-40AB-B8EF-A68B0DCA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02BB-0A66-4349-9536-997FDACF7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5142-A434-47CE-B6B3-9F8D374EE9C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E9FE-8E6D-4797-ACD6-A99B3F9E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8CA2-7F95-482C-AE0C-2484ED0BB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360F-3C5A-4C12-9643-904A77178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7DD4-605F-4A94-AF21-6BDE9FDBF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TOOLS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1112-6665-4C3C-89A6-DAAECE7E9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256851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TOOLS </dc:title>
  <dc:creator>Admin</dc:creator>
  <cp:lastModifiedBy>Admin</cp:lastModifiedBy>
  <cp:revision>1</cp:revision>
  <dcterms:created xsi:type="dcterms:W3CDTF">2022-11-22T08:05:03Z</dcterms:created>
  <dcterms:modified xsi:type="dcterms:W3CDTF">2022-11-22T08:05:29Z</dcterms:modified>
</cp:coreProperties>
</file>