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AA9-D250-4297-8635-7DD7889DEDE7}" type="datetimeFigureOut">
              <a:rPr lang="zh-TW" altLang="en-US" smtClean="0"/>
              <a:t>2011/4/8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A333-0CE1-4F97-A07C-700F11283E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AA9-D250-4297-8635-7DD7889DEDE7}" type="datetimeFigureOut">
              <a:rPr lang="zh-TW" altLang="en-US" smtClean="0"/>
              <a:t>2011/4/8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A333-0CE1-4F97-A07C-700F11283E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AA9-D250-4297-8635-7DD7889DEDE7}" type="datetimeFigureOut">
              <a:rPr lang="zh-TW" altLang="en-US" smtClean="0"/>
              <a:t>2011/4/8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A333-0CE1-4F97-A07C-700F11283E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AA9-D250-4297-8635-7DD7889DEDE7}" type="datetimeFigureOut">
              <a:rPr lang="zh-TW" altLang="en-US" smtClean="0"/>
              <a:t>2011/4/8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A333-0CE1-4F97-A07C-700F11283E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AA9-D250-4297-8635-7DD7889DEDE7}" type="datetimeFigureOut">
              <a:rPr lang="zh-TW" altLang="en-US" smtClean="0"/>
              <a:t>2011/4/8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A333-0CE1-4F97-A07C-700F11283E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AA9-D250-4297-8635-7DD7889DEDE7}" type="datetimeFigureOut">
              <a:rPr lang="zh-TW" altLang="en-US" smtClean="0"/>
              <a:t>2011/4/8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A333-0CE1-4F97-A07C-700F11283E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AA9-D250-4297-8635-7DD7889DEDE7}" type="datetimeFigureOut">
              <a:rPr lang="zh-TW" altLang="en-US" smtClean="0"/>
              <a:t>2011/4/8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A333-0CE1-4F97-A07C-700F11283E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AA9-D250-4297-8635-7DD7889DEDE7}" type="datetimeFigureOut">
              <a:rPr lang="zh-TW" altLang="en-US" smtClean="0"/>
              <a:t>2011/4/8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A333-0CE1-4F97-A07C-700F11283E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AA9-D250-4297-8635-7DD7889DEDE7}" type="datetimeFigureOut">
              <a:rPr lang="zh-TW" altLang="en-US" smtClean="0"/>
              <a:t>2011/4/8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A333-0CE1-4F97-A07C-700F11283E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AA9-D250-4297-8635-7DD7889DEDE7}" type="datetimeFigureOut">
              <a:rPr lang="zh-TW" altLang="en-US" smtClean="0"/>
              <a:t>2011/4/8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A333-0CE1-4F97-A07C-700F11283E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AA9-D250-4297-8635-7DD7889DEDE7}" type="datetimeFigureOut">
              <a:rPr lang="zh-TW" altLang="en-US" smtClean="0"/>
              <a:t>2011/4/8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A333-0CE1-4F97-A07C-700F11283E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B8AA9-D250-4297-8635-7DD7889DEDE7}" type="datetimeFigureOut">
              <a:rPr lang="zh-TW" altLang="en-US" smtClean="0"/>
              <a:t>2011/4/8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A333-0CE1-4F97-A07C-700F11283E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42481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357430"/>
            <a:ext cx="77533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257675"/>
            <a:ext cx="51911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500034" y="1428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科目資料表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6380" y="204965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教師資料表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7158" y="390704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課程</a:t>
            </a:r>
            <a:r>
              <a:rPr lang="zh-TW" altLang="en-US" sz="1400" dirty="0" smtClean="0"/>
              <a:t>資料表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59436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214290"/>
            <a:ext cx="2107374" cy="640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417818" y="3571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學生</a:t>
            </a:r>
            <a:r>
              <a:rPr lang="zh-TW" altLang="en-US" sz="1400" dirty="0" smtClean="0"/>
              <a:t>資料表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15008" y="400050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選修</a:t>
            </a:r>
            <a:r>
              <a:rPr lang="zh-TW" altLang="en-US" sz="1400" dirty="0" smtClean="0"/>
              <a:t>資料表</a:t>
            </a:r>
            <a:endParaRPr lang="zh-TW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如螢幕大小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must</dc:creator>
  <cp:lastModifiedBy>must</cp:lastModifiedBy>
  <cp:revision>1</cp:revision>
  <dcterms:created xsi:type="dcterms:W3CDTF">2011-04-08T05:41:25Z</dcterms:created>
  <dcterms:modified xsi:type="dcterms:W3CDTF">2011-04-08T05:49:15Z</dcterms:modified>
</cp:coreProperties>
</file>