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033B-8167-4936-AF27-BCD0AA80854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4535-1036-469C-B101-79A2BFEFB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14"/>
            <a:ext cx="8358214" cy="668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must</dc:creator>
  <cp:lastModifiedBy>mustcsie</cp:lastModifiedBy>
  <cp:revision>1</cp:revision>
  <dcterms:created xsi:type="dcterms:W3CDTF">2011-04-01T05:11:57Z</dcterms:created>
  <dcterms:modified xsi:type="dcterms:W3CDTF">2015-09-22T07:47:17Z</dcterms:modified>
</cp:coreProperties>
</file>