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346" r:id="rId2"/>
    <p:sldId id="375" r:id="rId3"/>
    <p:sldId id="377" r:id="rId4"/>
    <p:sldId id="376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2" r:id="rId18"/>
    <p:sldId id="393" r:id="rId19"/>
    <p:sldId id="394" r:id="rId20"/>
    <p:sldId id="395" r:id="rId21"/>
    <p:sldId id="396" r:id="rId22"/>
    <p:sldId id="390" r:id="rId23"/>
    <p:sldId id="391" r:id="rId24"/>
    <p:sldId id="397" r:id="rId25"/>
    <p:sldId id="398" r:id="rId26"/>
    <p:sldId id="399" r:id="rId27"/>
    <p:sldId id="322" r:id="rId28"/>
    <p:sldId id="369" r:id="rId29"/>
    <p:sldId id="355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Montserrat" pitchFamily="2" charset="77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18"/>
    <p:restoredTop sz="65472"/>
  </p:normalViewPr>
  <p:slideViewPr>
    <p:cSldViewPr snapToGrid="0" snapToObjects="1">
      <p:cViewPr varScale="1">
        <p:scale>
          <a:sx n="99" d="100"/>
          <a:sy n="99" d="100"/>
        </p:scale>
        <p:origin x="1952" y="168"/>
      </p:cViewPr>
      <p:guideLst/>
    </p:cSldViewPr>
  </p:slideViewPr>
  <p:notesTextViewPr>
    <p:cViewPr>
      <p:scale>
        <a:sx n="65" d="100"/>
        <a:sy n="6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556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65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2272e01a0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2272e01a0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86525" y="2625167"/>
            <a:ext cx="5859600" cy="36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90654" y="240611"/>
            <a:ext cx="9618284" cy="2176458"/>
            <a:chOff x="-114454" y="180463"/>
            <a:chExt cx="9618284" cy="1632384"/>
          </a:xfrm>
        </p:grpSpPr>
        <p:sp>
          <p:nvSpPr>
            <p:cNvPr id="12" name="Google Shape;12;p2"/>
            <p:cNvSpPr/>
            <p:nvPr/>
          </p:nvSpPr>
          <p:spPr>
            <a:xfrm>
              <a:off x="313552" y="221406"/>
              <a:ext cx="351077" cy="349039"/>
            </a:xfrm>
            <a:custGeom>
              <a:avLst/>
              <a:gdLst/>
              <a:ahLst/>
              <a:cxnLst/>
              <a:rect l="l" t="t" r="r" b="b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222213" y="227541"/>
              <a:ext cx="336767" cy="336767"/>
            </a:xfrm>
            <a:custGeom>
              <a:avLst/>
              <a:gdLst/>
              <a:ahLst/>
              <a:cxnLst/>
              <a:rect l="l" t="t" r="r" b="b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7030" y="180463"/>
              <a:ext cx="248746" cy="430924"/>
            </a:xfrm>
            <a:custGeom>
              <a:avLst/>
              <a:gdLst/>
              <a:ahLst/>
              <a:cxnLst/>
              <a:rect l="l" t="t" r="r" b="b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2116564" y="220891"/>
              <a:ext cx="342882" cy="350068"/>
              <a:chOff x="3951850" y="2985350"/>
              <a:chExt cx="407950" cy="41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l" t="t" r="r" b="b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-114454" y="814472"/>
              <a:ext cx="3920223" cy="376691"/>
              <a:chOff x="151026" y="1029895"/>
              <a:chExt cx="3920223" cy="376691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1057375" y="1063683"/>
                <a:ext cx="339835" cy="309115"/>
              </a:xfrm>
              <a:custGeom>
                <a:avLst/>
                <a:gdLst/>
                <a:ahLst/>
                <a:cxnLst/>
                <a:rect l="l" t="t" r="r" b="b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" name="Google Shape;22;p2"/>
              <p:cNvGrpSpPr/>
              <p:nvPr/>
            </p:nvGrpSpPr>
            <p:grpSpPr>
              <a:xfrm>
                <a:off x="151026" y="1086198"/>
                <a:ext cx="391001" cy="264085"/>
                <a:chOff x="564675" y="1700625"/>
                <a:chExt cx="465200" cy="314200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" name="Google Shape;26;p2"/>
              <p:cNvGrpSpPr/>
              <p:nvPr/>
            </p:nvGrpSpPr>
            <p:grpSpPr>
              <a:xfrm>
                <a:off x="1912559" y="1029895"/>
                <a:ext cx="359272" cy="376691"/>
                <a:chOff x="5961125" y="1623900"/>
                <a:chExt cx="427450" cy="448175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" name="Google Shape;34;p2"/>
              <p:cNvGrpSpPr/>
              <p:nvPr/>
            </p:nvGrpSpPr>
            <p:grpSpPr>
              <a:xfrm>
                <a:off x="2787179" y="1056518"/>
                <a:ext cx="435022" cy="323445"/>
                <a:chOff x="5247525" y="3007275"/>
                <a:chExt cx="517575" cy="384825"/>
              </a:xfrm>
            </p:grpSpPr>
            <p:sp>
              <p:nvSpPr>
                <p:cNvPr id="35" name="Google Shape;35;p2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" name="Google Shape;37;p2"/>
              <p:cNvGrpSpPr/>
              <p:nvPr/>
            </p:nvGrpSpPr>
            <p:grpSpPr>
              <a:xfrm>
                <a:off x="3737550" y="1053702"/>
                <a:ext cx="333700" cy="329077"/>
                <a:chOff x="3292425" y="3664250"/>
                <a:chExt cx="397025" cy="391525"/>
              </a:xfrm>
            </p:grpSpPr>
            <p:sp>
              <p:nvSpPr>
                <p:cNvPr id="38" name="Google Shape;38;p2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" name="Google Shape;41;p2"/>
            <p:cNvGrpSpPr/>
            <p:nvPr/>
          </p:nvGrpSpPr>
          <p:grpSpPr>
            <a:xfrm>
              <a:off x="285115" y="1470448"/>
              <a:ext cx="3894631" cy="342399"/>
              <a:chOff x="176104" y="1851448"/>
              <a:chExt cx="3894631" cy="342399"/>
            </a:xfrm>
          </p:grpSpPr>
          <p:grpSp>
            <p:nvGrpSpPr>
              <p:cNvPr id="42" name="Google Shape;42;p2"/>
              <p:cNvGrpSpPr/>
              <p:nvPr/>
            </p:nvGrpSpPr>
            <p:grpSpPr>
              <a:xfrm>
                <a:off x="2023106" y="1859895"/>
                <a:ext cx="345971" cy="325505"/>
                <a:chOff x="5972700" y="2330200"/>
                <a:chExt cx="411625" cy="387275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" name="Google Shape;45;p2"/>
              <p:cNvGrpSpPr/>
              <p:nvPr/>
            </p:nvGrpSpPr>
            <p:grpSpPr>
              <a:xfrm>
                <a:off x="1093458" y="1865779"/>
                <a:ext cx="353136" cy="313738"/>
                <a:chOff x="5292575" y="3681900"/>
                <a:chExt cx="420150" cy="373275"/>
              </a:xfrm>
            </p:grpSpPr>
            <p:sp>
              <p:nvSpPr>
                <p:cNvPr id="46" name="Google Shape;46;p2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" name="Google Shape;53;p2"/>
              <p:cNvSpPr/>
              <p:nvPr/>
            </p:nvSpPr>
            <p:spPr>
              <a:xfrm>
                <a:off x="176104" y="1852215"/>
                <a:ext cx="340844" cy="340865"/>
              </a:xfrm>
              <a:custGeom>
                <a:avLst/>
                <a:gdLst/>
                <a:ahLst/>
                <a:cxnLst/>
                <a:rect l="l" t="t" r="r" b="b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" name="Google Shape;54;p2"/>
              <p:cNvGrpSpPr/>
              <p:nvPr/>
            </p:nvGrpSpPr>
            <p:grpSpPr>
              <a:xfrm>
                <a:off x="3738065" y="1856313"/>
                <a:ext cx="332670" cy="332670"/>
                <a:chOff x="6649150" y="309350"/>
                <a:chExt cx="395800" cy="395800"/>
              </a:xfrm>
            </p:grpSpPr>
            <p:sp>
              <p:nvSpPr>
                <p:cNvPr id="55" name="Google Shape;55;p2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" name="Google Shape;78;p2"/>
              <p:cNvGrpSpPr/>
              <p:nvPr/>
            </p:nvGrpSpPr>
            <p:grpSpPr>
              <a:xfrm>
                <a:off x="2945587" y="1851448"/>
                <a:ext cx="215966" cy="342399"/>
                <a:chOff x="6718575" y="2318625"/>
                <a:chExt cx="256950" cy="407375"/>
              </a:xfrm>
            </p:grpSpPr>
            <p:sp>
              <p:nvSpPr>
                <p:cNvPr id="79" name="Google Shape;79;p2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7" name="Google Shape;87;p2"/>
            <p:cNvGrpSpPr/>
            <p:nvPr/>
          </p:nvGrpSpPr>
          <p:grpSpPr>
            <a:xfrm>
              <a:off x="3832686" y="180463"/>
              <a:ext cx="4766659" cy="1632384"/>
              <a:chOff x="175086" y="180463"/>
              <a:chExt cx="4766659" cy="1632384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175086" y="180463"/>
                <a:ext cx="3852689" cy="430924"/>
                <a:chOff x="175086" y="180463"/>
                <a:chExt cx="3852689" cy="430924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175086" y="186861"/>
                  <a:ext cx="342882" cy="418128"/>
                  <a:chOff x="596350" y="929175"/>
                  <a:chExt cx="407950" cy="497475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0" h="18924" fill="none" extrusionOk="0">
                        <a:moveTo>
                          <a:pt x="15490" y="17828"/>
                        </a:moveTo>
                        <a:lnTo>
                          <a:pt x="15490" y="17828"/>
                        </a:lnTo>
                        <a:lnTo>
                          <a:pt x="15466" y="17998"/>
                        </a:lnTo>
                        <a:lnTo>
                          <a:pt x="15417" y="18169"/>
                        </a:lnTo>
                        <a:lnTo>
                          <a:pt x="15319" y="18364"/>
                        </a:lnTo>
                        <a:lnTo>
                          <a:pt x="15198" y="18534"/>
                        </a:lnTo>
                        <a:lnTo>
                          <a:pt x="15052" y="18680"/>
                        </a:lnTo>
                        <a:lnTo>
                          <a:pt x="14881" y="18802"/>
                        </a:lnTo>
                        <a:lnTo>
                          <a:pt x="14735" y="18900"/>
                        </a:lnTo>
                        <a:lnTo>
                          <a:pt x="14564" y="18924"/>
                        </a:lnTo>
                        <a:lnTo>
                          <a:pt x="1023" y="18924"/>
                        </a:lnTo>
                        <a:lnTo>
                          <a:pt x="1023" y="18924"/>
                        </a:lnTo>
                        <a:lnTo>
                          <a:pt x="853" y="18900"/>
                        </a:lnTo>
                        <a:lnTo>
                          <a:pt x="682" y="18802"/>
                        </a:lnTo>
                        <a:lnTo>
                          <a:pt x="512" y="18680"/>
                        </a:lnTo>
                        <a:lnTo>
                          <a:pt x="341" y="18534"/>
                        </a:lnTo>
                        <a:lnTo>
                          <a:pt x="219" y="18364"/>
                        </a:lnTo>
                        <a:lnTo>
                          <a:pt x="98" y="18169"/>
                        </a:lnTo>
                        <a:lnTo>
                          <a:pt x="25" y="17998"/>
                        </a:lnTo>
                        <a:lnTo>
                          <a:pt x="0" y="17828"/>
                        </a:lnTo>
                        <a:lnTo>
                          <a:pt x="0" y="877"/>
                        </a:lnTo>
                        <a:lnTo>
                          <a:pt x="0" y="877"/>
                        </a:lnTo>
                        <a:lnTo>
                          <a:pt x="25" y="706"/>
                        </a:lnTo>
                        <a:lnTo>
                          <a:pt x="98" y="560"/>
                        </a:lnTo>
                        <a:lnTo>
                          <a:pt x="195" y="414"/>
                        </a:lnTo>
                        <a:lnTo>
                          <a:pt x="341" y="268"/>
                        </a:lnTo>
                        <a:lnTo>
                          <a:pt x="487" y="171"/>
                        </a:lnTo>
                        <a:lnTo>
                          <a:pt x="658" y="73"/>
                        </a:lnTo>
                        <a:lnTo>
                          <a:pt x="828" y="24"/>
                        </a:lnTo>
                        <a:lnTo>
                          <a:pt x="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626775" y="929175"/>
                    <a:ext cx="377525" cy="46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01" h="18511" fill="none" extrusionOk="0">
                        <a:moveTo>
                          <a:pt x="15101" y="3362"/>
                        </a:moveTo>
                        <a:lnTo>
                          <a:pt x="15101" y="17731"/>
                        </a:lnTo>
                        <a:lnTo>
                          <a:pt x="15101" y="17731"/>
                        </a:lnTo>
                        <a:lnTo>
                          <a:pt x="15077" y="17877"/>
                        </a:lnTo>
                        <a:lnTo>
                          <a:pt x="15028" y="18024"/>
                        </a:lnTo>
                        <a:lnTo>
                          <a:pt x="14979" y="18145"/>
                        </a:lnTo>
                        <a:lnTo>
                          <a:pt x="14882" y="18267"/>
                        </a:lnTo>
                        <a:lnTo>
                          <a:pt x="14760" y="18365"/>
                        </a:lnTo>
                        <a:lnTo>
                          <a:pt x="14614" y="18438"/>
                        </a:lnTo>
                        <a:lnTo>
                          <a:pt x="14468" y="18486"/>
                        </a:lnTo>
                        <a:lnTo>
                          <a:pt x="14322" y="18511"/>
                        </a:lnTo>
                        <a:lnTo>
                          <a:pt x="780" y="18511"/>
                        </a:lnTo>
                        <a:lnTo>
                          <a:pt x="780" y="18511"/>
                        </a:lnTo>
                        <a:lnTo>
                          <a:pt x="634" y="18486"/>
                        </a:lnTo>
                        <a:lnTo>
                          <a:pt x="488" y="18438"/>
                        </a:lnTo>
                        <a:lnTo>
                          <a:pt x="342" y="18365"/>
                        </a:lnTo>
                        <a:lnTo>
                          <a:pt x="220" y="18267"/>
                        </a:lnTo>
                        <a:lnTo>
                          <a:pt x="123" y="18145"/>
                        </a:lnTo>
                        <a:lnTo>
                          <a:pt x="74" y="18024"/>
                        </a:lnTo>
                        <a:lnTo>
                          <a:pt x="25" y="17877"/>
                        </a:lnTo>
                        <a:lnTo>
                          <a:pt x="1" y="17731"/>
                        </a:lnTo>
                        <a:lnTo>
                          <a:pt x="1" y="780"/>
                        </a:lnTo>
                        <a:lnTo>
                          <a:pt x="1" y="780"/>
                        </a:lnTo>
                        <a:lnTo>
                          <a:pt x="25" y="610"/>
                        </a:lnTo>
                        <a:lnTo>
                          <a:pt x="74" y="464"/>
                        </a:lnTo>
                        <a:lnTo>
                          <a:pt x="123" y="342"/>
                        </a:lnTo>
                        <a:lnTo>
                          <a:pt x="220" y="220"/>
                        </a:lnTo>
                        <a:lnTo>
                          <a:pt x="342" y="123"/>
                        </a:lnTo>
                        <a:lnTo>
                          <a:pt x="488" y="50"/>
                        </a:lnTo>
                        <a:lnTo>
                          <a:pt x="634" y="1"/>
                        </a:lnTo>
                        <a:lnTo>
                          <a:pt x="780" y="1"/>
                        </a:lnTo>
                        <a:lnTo>
                          <a:pt x="1174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688900" y="1256150"/>
                    <a:ext cx="13397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59" h="1" fill="none" extrusionOk="0">
                        <a:moveTo>
                          <a:pt x="535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688900" y="1201350"/>
                    <a:ext cx="25575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94;p2"/>
                  <p:cNvSpPr/>
                  <p:nvPr/>
                </p:nvSpPr>
                <p:spPr>
                  <a:xfrm>
                    <a:off x="688900" y="1145950"/>
                    <a:ext cx="25575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30" h="1" fill="none" extrusionOk="0">
                        <a:moveTo>
                          <a:pt x="1022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95;p2"/>
                  <p:cNvSpPr/>
                  <p:nvPr/>
                </p:nvSpPr>
                <p:spPr>
                  <a:xfrm>
                    <a:off x="688900" y="1090525"/>
                    <a:ext cx="25575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96;p2"/>
                  <p:cNvSpPr/>
                  <p:nvPr/>
                </p:nvSpPr>
                <p:spPr>
                  <a:xfrm>
                    <a:off x="920250" y="929175"/>
                    <a:ext cx="84050" cy="8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2" h="3362" fill="none" extrusionOk="0">
                        <a:moveTo>
                          <a:pt x="1" y="2582"/>
                        </a:moveTo>
                        <a:lnTo>
                          <a:pt x="1" y="1"/>
                        </a:lnTo>
                        <a:lnTo>
                          <a:pt x="3362" y="3362"/>
                        </a:lnTo>
                        <a:lnTo>
                          <a:pt x="780" y="3362"/>
                        </a:lnTo>
                        <a:lnTo>
                          <a:pt x="780" y="3362"/>
                        </a:lnTo>
                        <a:lnTo>
                          <a:pt x="610" y="3337"/>
                        </a:lnTo>
                        <a:lnTo>
                          <a:pt x="464" y="3289"/>
                        </a:lnTo>
                        <a:lnTo>
                          <a:pt x="342" y="3216"/>
                        </a:lnTo>
                        <a:lnTo>
                          <a:pt x="220" y="3118"/>
                        </a:lnTo>
                        <a:lnTo>
                          <a:pt x="123" y="3021"/>
                        </a:lnTo>
                        <a:lnTo>
                          <a:pt x="50" y="2875"/>
                        </a:lnTo>
                        <a:lnTo>
                          <a:pt x="1" y="2729"/>
                        </a:lnTo>
                        <a:lnTo>
                          <a:pt x="1" y="2582"/>
                        </a:lnTo>
                        <a:lnTo>
                          <a:pt x="1" y="258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7" name="Google Shape;97;p2"/>
                <p:cNvSpPr/>
                <p:nvPr/>
              </p:nvSpPr>
              <p:spPr>
                <a:xfrm>
                  <a:off x="1075552" y="221406"/>
                  <a:ext cx="351077" cy="349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08" h="16611" fill="none" extrusionOk="0">
                      <a:moveTo>
                        <a:pt x="414" y="8842"/>
                      </a:moveTo>
                      <a:lnTo>
                        <a:pt x="8403" y="1048"/>
                      </a:lnTo>
                      <a:lnTo>
                        <a:pt x="8403" y="1048"/>
                      </a:lnTo>
                      <a:lnTo>
                        <a:pt x="8500" y="951"/>
                      </a:lnTo>
                      <a:lnTo>
                        <a:pt x="8597" y="829"/>
                      </a:lnTo>
                      <a:lnTo>
                        <a:pt x="8865" y="658"/>
                      </a:lnTo>
                      <a:lnTo>
                        <a:pt x="9158" y="488"/>
                      </a:lnTo>
                      <a:lnTo>
                        <a:pt x="9450" y="317"/>
                      </a:lnTo>
                      <a:lnTo>
                        <a:pt x="9450" y="317"/>
                      </a:lnTo>
                      <a:lnTo>
                        <a:pt x="9839" y="171"/>
                      </a:lnTo>
                      <a:lnTo>
                        <a:pt x="10180" y="74"/>
                      </a:lnTo>
                      <a:lnTo>
                        <a:pt x="10497" y="25"/>
                      </a:lnTo>
                      <a:lnTo>
                        <a:pt x="10814" y="1"/>
                      </a:lnTo>
                      <a:lnTo>
                        <a:pt x="15344" y="1"/>
                      </a:lnTo>
                      <a:lnTo>
                        <a:pt x="15344" y="1"/>
                      </a:lnTo>
                      <a:lnTo>
                        <a:pt x="15465" y="1"/>
                      </a:lnTo>
                      <a:lnTo>
                        <a:pt x="15587" y="49"/>
                      </a:lnTo>
                      <a:lnTo>
                        <a:pt x="15855" y="122"/>
                      </a:lnTo>
                      <a:lnTo>
                        <a:pt x="16099" y="269"/>
                      </a:lnTo>
                      <a:lnTo>
                        <a:pt x="16294" y="415"/>
                      </a:lnTo>
                      <a:lnTo>
                        <a:pt x="16294" y="415"/>
                      </a:lnTo>
                      <a:lnTo>
                        <a:pt x="16391" y="537"/>
                      </a:lnTo>
                      <a:lnTo>
                        <a:pt x="16488" y="658"/>
                      </a:lnTo>
                      <a:lnTo>
                        <a:pt x="16561" y="780"/>
                      </a:lnTo>
                      <a:lnTo>
                        <a:pt x="16610" y="902"/>
                      </a:lnTo>
                      <a:lnTo>
                        <a:pt x="16659" y="1048"/>
                      </a:lnTo>
                      <a:lnTo>
                        <a:pt x="16683" y="1170"/>
                      </a:lnTo>
                      <a:lnTo>
                        <a:pt x="16708" y="1486"/>
                      </a:lnTo>
                      <a:lnTo>
                        <a:pt x="16708" y="5992"/>
                      </a:lnTo>
                      <a:lnTo>
                        <a:pt x="16708" y="5992"/>
                      </a:lnTo>
                      <a:lnTo>
                        <a:pt x="16683" y="6309"/>
                      </a:lnTo>
                      <a:lnTo>
                        <a:pt x="16635" y="6625"/>
                      </a:lnTo>
                      <a:lnTo>
                        <a:pt x="16537" y="6942"/>
                      </a:lnTo>
                      <a:lnTo>
                        <a:pt x="16391" y="7258"/>
                      </a:lnTo>
                      <a:lnTo>
                        <a:pt x="16391" y="7258"/>
                      </a:lnTo>
                      <a:lnTo>
                        <a:pt x="16342" y="7453"/>
                      </a:lnTo>
                      <a:lnTo>
                        <a:pt x="16294" y="7624"/>
                      </a:lnTo>
                      <a:lnTo>
                        <a:pt x="16196" y="7770"/>
                      </a:lnTo>
                      <a:lnTo>
                        <a:pt x="16123" y="7916"/>
                      </a:lnTo>
                      <a:lnTo>
                        <a:pt x="15928" y="8160"/>
                      </a:lnTo>
                      <a:lnTo>
                        <a:pt x="15758" y="8403"/>
                      </a:lnTo>
                      <a:lnTo>
                        <a:pt x="7891" y="16197"/>
                      </a:lnTo>
                      <a:lnTo>
                        <a:pt x="7891" y="16197"/>
                      </a:lnTo>
                      <a:lnTo>
                        <a:pt x="7794" y="16294"/>
                      </a:lnTo>
                      <a:lnTo>
                        <a:pt x="7696" y="16392"/>
                      </a:lnTo>
                      <a:lnTo>
                        <a:pt x="7574" y="16465"/>
                      </a:lnTo>
                      <a:lnTo>
                        <a:pt x="7453" y="16513"/>
                      </a:lnTo>
                      <a:lnTo>
                        <a:pt x="7185" y="16586"/>
                      </a:lnTo>
                      <a:lnTo>
                        <a:pt x="6941" y="16611"/>
                      </a:lnTo>
                      <a:lnTo>
                        <a:pt x="6941" y="16611"/>
                      </a:lnTo>
                      <a:lnTo>
                        <a:pt x="6649" y="16586"/>
                      </a:lnTo>
                      <a:lnTo>
                        <a:pt x="6503" y="16562"/>
                      </a:lnTo>
                      <a:lnTo>
                        <a:pt x="6381" y="16513"/>
                      </a:lnTo>
                      <a:lnTo>
                        <a:pt x="6235" y="16465"/>
                      </a:lnTo>
                      <a:lnTo>
                        <a:pt x="6113" y="16392"/>
                      </a:lnTo>
                      <a:lnTo>
                        <a:pt x="5991" y="16294"/>
                      </a:lnTo>
                      <a:lnTo>
                        <a:pt x="5894" y="16197"/>
                      </a:lnTo>
                      <a:lnTo>
                        <a:pt x="414" y="10839"/>
                      </a:lnTo>
                      <a:lnTo>
                        <a:pt x="414" y="10839"/>
                      </a:lnTo>
                      <a:lnTo>
                        <a:pt x="268" y="10595"/>
                      </a:lnTo>
                      <a:lnTo>
                        <a:pt x="122" y="10352"/>
                      </a:lnTo>
                      <a:lnTo>
                        <a:pt x="24" y="10108"/>
                      </a:lnTo>
                      <a:lnTo>
                        <a:pt x="0" y="10011"/>
                      </a:lnTo>
                      <a:lnTo>
                        <a:pt x="0" y="9889"/>
                      </a:lnTo>
                      <a:lnTo>
                        <a:pt x="0" y="9889"/>
                      </a:lnTo>
                      <a:lnTo>
                        <a:pt x="0" y="9718"/>
                      </a:lnTo>
                      <a:lnTo>
                        <a:pt x="24" y="9597"/>
                      </a:lnTo>
                      <a:lnTo>
                        <a:pt x="122" y="9329"/>
                      </a:lnTo>
                      <a:lnTo>
                        <a:pt x="268" y="9061"/>
                      </a:lnTo>
                      <a:lnTo>
                        <a:pt x="414" y="8842"/>
                      </a:lnTo>
                      <a:lnTo>
                        <a:pt x="414" y="8842"/>
                      </a:lnTo>
                      <a:close/>
                      <a:moveTo>
                        <a:pt x="12519" y="4190"/>
                      </a:moveTo>
                      <a:lnTo>
                        <a:pt x="12519" y="4190"/>
                      </a:lnTo>
                      <a:lnTo>
                        <a:pt x="12689" y="4336"/>
                      </a:lnTo>
                      <a:lnTo>
                        <a:pt x="12859" y="4433"/>
                      </a:lnTo>
                      <a:lnTo>
                        <a:pt x="13030" y="4482"/>
                      </a:lnTo>
                      <a:lnTo>
                        <a:pt x="13249" y="4482"/>
                      </a:lnTo>
                      <a:lnTo>
                        <a:pt x="13249" y="4482"/>
                      </a:lnTo>
                      <a:lnTo>
                        <a:pt x="13444" y="4482"/>
                      </a:lnTo>
                      <a:lnTo>
                        <a:pt x="13615" y="4433"/>
                      </a:lnTo>
                      <a:lnTo>
                        <a:pt x="13761" y="4336"/>
                      </a:lnTo>
                      <a:lnTo>
                        <a:pt x="13882" y="4190"/>
                      </a:lnTo>
                      <a:lnTo>
                        <a:pt x="13882" y="4190"/>
                      </a:lnTo>
                      <a:lnTo>
                        <a:pt x="14029" y="4044"/>
                      </a:lnTo>
                      <a:lnTo>
                        <a:pt x="14102" y="3873"/>
                      </a:lnTo>
                      <a:lnTo>
                        <a:pt x="14150" y="3727"/>
                      </a:lnTo>
                      <a:lnTo>
                        <a:pt x="14175" y="3557"/>
                      </a:lnTo>
                      <a:lnTo>
                        <a:pt x="14175" y="3557"/>
                      </a:lnTo>
                      <a:lnTo>
                        <a:pt x="14150" y="3362"/>
                      </a:lnTo>
                      <a:lnTo>
                        <a:pt x="14102" y="3167"/>
                      </a:lnTo>
                      <a:lnTo>
                        <a:pt x="14029" y="2996"/>
                      </a:lnTo>
                      <a:lnTo>
                        <a:pt x="13882" y="2850"/>
                      </a:lnTo>
                      <a:lnTo>
                        <a:pt x="13882" y="2850"/>
                      </a:lnTo>
                      <a:lnTo>
                        <a:pt x="13761" y="2728"/>
                      </a:lnTo>
                      <a:lnTo>
                        <a:pt x="13615" y="2655"/>
                      </a:lnTo>
                      <a:lnTo>
                        <a:pt x="13444" y="2582"/>
                      </a:lnTo>
                      <a:lnTo>
                        <a:pt x="13249" y="2558"/>
                      </a:lnTo>
                      <a:lnTo>
                        <a:pt x="13249" y="2558"/>
                      </a:lnTo>
                      <a:lnTo>
                        <a:pt x="13030" y="2582"/>
                      </a:lnTo>
                      <a:lnTo>
                        <a:pt x="12859" y="2655"/>
                      </a:lnTo>
                      <a:lnTo>
                        <a:pt x="12689" y="2728"/>
                      </a:lnTo>
                      <a:lnTo>
                        <a:pt x="12519" y="2850"/>
                      </a:lnTo>
                      <a:lnTo>
                        <a:pt x="12519" y="2850"/>
                      </a:lnTo>
                      <a:lnTo>
                        <a:pt x="12445" y="2996"/>
                      </a:lnTo>
                      <a:lnTo>
                        <a:pt x="12372" y="3167"/>
                      </a:lnTo>
                      <a:lnTo>
                        <a:pt x="12324" y="3362"/>
                      </a:lnTo>
                      <a:lnTo>
                        <a:pt x="12324" y="3557"/>
                      </a:lnTo>
                      <a:lnTo>
                        <a:pt x="12324" y="3557"/>
                      </a:lnTo>
                      <a:lnTo>
                        <a:pt x="12324" y="3727"/>
                      </a:lnTo>
                      <a:lnTo>
                        <a:pt x="12372" y="3873"/>
                      </a:lnTo>
                      <a:lnTo>
                        <a:pt x="12445" y="4044"/>
                      </a:lnTo>
                      <a:lnTo>
                        <a:pt x="12519" y="4190"/>
                      </a:lnTo>
                      <a:lnTo>
                        <a:pt x="12519" y="419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1984213" y="227541"/>
                  <a:ext cx="336767" cy="336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7" h="16027" fill="none" extrusionOk="0">
                      <a:moveTo>
                        <a:pt x="14029" y="4019"/>
                      </a:moveTo>
                      <a:lnTo>
                        <a:pt x="14029" y="4019"/>
                      </a:lnTo>
                      <a:lnTo>
                        <a:pt x="14200" y="3849"/>
                      </a:lnTo>
                      <a:lnTo>
                        <a:pt x="14395" y="3752"/>
                      </a:lnTo>
                      <a:lnTo>
                        <a:pt x="14614" y="3678"/>
                      </a:lnTo>
                      <a:lnTo>
                        <a:pt x="14809" y="3630"/>
                      </a:lnTo>
                      <a:lnTo>
                        <a:pt x="15028" y="3581"/>
                      </a:lnTo>
                      <a:lnTo>
                        <a:pt x="15247" y="3484"/>
                      </a:lnTo>
                      <a:lnTo>
                        <a:pt x="15442" y="3362"/>
                      </a:lnTo>
                      <a:lnTo>
                        <a:pt x="15661" y="3191"/>
                      </a:lnTo>
                      <a:lnTo>
                        <a:pt x="15661" y="3191"/>
                      </a:lnTo>
                      <a:lnTo>
                        <a:pt x="15832" y="2997"/>
                      </a:lnTo>
                      <a:lnTo>
                        <a:pt x="15929" y="2777"/>
                      </a:lnTo>
                      <a:lnTo>
                        <a:pt x="16002" y="2534"/>
                      </a:lnTo>
                      <a:lnTo>
                        <a:pt x="16026" y="2266"/>
                      </a:lnTo>
                      <a:lnTo>
                        <a:pt x="16026" y="2266"/>
                      </a:lnTo>
                      <a:lnTo>
                        <a:pt x="16002" y="2047"/>
                      </a:lnTo>
                      <a:lnTo>
                        <a:pt x="15978" y="1827"/>
                      </a:lnTo>
                      <a:lnTo>
                        <a:pt x="15905" y="1633"/>
                      </a:lnTo>
                      <a:lnTo>
                        <a:pt x="15807" y="1413"/>
                      </a:lnTo>
                      <a:lnTo>
                        <a:pt x="15710" y="1243"/>
                      </a:lnTo>
                      <a:lnTo>
                        <a:pt x="15588" y="1048"/>
                      </a:lnTo>
                      <a:lnTo>
                        <a:pt x="15466" y="878"/>
                      </a:lnTo>
                      <a:lnTo>
                        <a:pt x="15320" y="707"/>
                      </a:lnTo>
                      <a:lnTo>
                        <a:pt x="15320" y="707"/>
                      </a:lnTo>
                      <a:lnTo>
                        <a:pt x="15150" y="561"/>
                      </a:lnTo>
                      <a:lnTo>
                        <a:pt x="14979" y="439"/>
                      </a:lnTo>
                      <a:lnTo>
                        <a:pt x="14784" y="317"/>
                      </a:lnTo>
                      <a:lnTo>
                        <a:pt x="14590" y="196"/>
                      </a:lnTo>
                      <a:lnTo>
                        <a:pt x="14395" y="123"/>
                      </a:lnTo>
                      <a:lnTo>
                        <a:pt x="14175" y="50"/>
                      </a:lnTo>
                      <a:lnTo>
                        <a:pt x="13981" y="25"/>
                      </a:lnTo>
                      <a:lnTo>
                        <a:pt x="13761" y="1"/>
                      </a:lnTo>
                      <a:lnTo>
                        <a:pt x="13761" y="1"/>
                      </a:lnTo>
                      <a:lnTo>
                        <a:pt x="13494" y="25"/>
                      </a:lnTo>
                      <a:lnTo>
                        <a:pt x="13250" y="98"/>
                      </a:lnTo>
                      <a:lnTo>
                        <a:pt x="13031" y="196"/>
                      </a:lnTo>
                      <a:lnTo>
                        <a:pt x="12836" y="366"/>
                      </a:lnTo>
                      <a:lnTo>
                        <a:pt x="12836" y="366"/>
                      </a:lnTo>
                      <a:lnTo>
                        <a:pt x="12665" y="561"/>
                      </a:lnTo>
                      <a:lnTo>
                        <a:pt x="12544" y="780"/>
                      </a:lnTo>
                      <a:lnTo>
                        <a:pt x="12471" y="975"/>
                      </a:lnTo>
                      <a:lnTo>
                        <a:pt x="12422" y="1194"/>
                      </a:lnTo>
                      <a:lnTo>
                        <a:pt x="12349" y="1413"/>
                      </a:lnTo>
                      <a:lnTo>
                        <a:pt x="12276" y="1608"/>
                      </a:lnTo>
                      <a:lnTo>
                        <a:pt x="12178" y="1827"/>
                      </a:lnTo>
                      <a:lnTo>
                        <a:pt x="12008" y="1998"/>
                      </a:lnTo>
                      <a:lnTo>
                        <a:pt x="12008" y="1998"/>
                      </a:lnTo>
                      <a:lnTo>
                        <a:pt x="11740" y="2266"/>
                      </a:lnTo>
                      <a:lnTo>
                        <a:pt x="11496" y="2436"/>
                      </a:lnTo>
                      <a:lnTo>
                        <a:pt x="11277" y="2534"/>
                      </a:lnTo>
                      <a:lnTo>
                        <a:pt x="11082" y="2582"/>
                      </a:lnTo>
                      <a:lnTo>
                        <a:pt x="10888" y="2582"/>
                      </a:lnTo>
                      <a:lnTo>
                        <a:pt x="10717" y="2534"/>
                      </a:lnTo>
                      <a:lnTo>
                        <a:pt x="10547" y="2412"/>
                      </a:lnTo>
                      <a:lnTo>
                        <a:pt x="10376" y="2290"/>
                      </a:lnTo>
                      <a:lnTo>
                        <a:pt x="10206" y="2095"/>
                      </a:lnTo>
                      <a:lnTo>
                        <a:pt x="10035" y="1901"/>
                      </a:lnTo>
                      <a:lnTo>
                        <a:pt x="9670" y="1413"/>
                      </a:lnTo>
                      <a:lnTo>
                        <a:pt x="9231" y="878"/>
                      </a:lnTo>
                      <a:lnTo>
                        <a:pt x="8988" y="585"/>
                      </a:lnTo>
                      <a:lnTo>
                        <a:pt x="8720" y="293"/>
                      </a:lnTo>
                      <a:lnTo>
                        <a:pt x="8720" y="293"/>
                      </a:lnTo>
                      <a:lnTo>
                        <a:pt x="8574" y="171"/>
                      </a:lnTo>
                      <a:lnTo>
                        <a:pt x="8379" y="74"/>
                      </a:lnTo>
                      <a:lnTo>
                        <a:pt x="8209" y="25"/>
                      </a:lnTo>
                      <a:lnTo>
                        <a:pt x="8014" y="1"/>
                      </a:lnTo>
                      <a:lnTo>
                        <a:pt x="8014" y="1"/>
                      </a:lnTo>
                      <a:lnTo>
                        <a:pt x="7916" y="25"/>
                      </a:lnTo>
                      <a:lnTo>
                        <a:pt x="7770" y="98"/>
                      </a:lnTo>
                      <a:lnTo>
                        <a:pt x="7307" y="366"/>
                      </a:lnTo>
                      <a:lnTo>
                        <a:pt x="7039" y="537"/>
                      </a:lnTo>
                      <a:lnTo>
                        <a:pt x="6747" y="756"/>
                      </a:lnTo>
                      <a:lnTo>
                        <a:pt x="6431" y="975"/>
                      </a:lnTo>
                      <a:lnTo>
                        <a:pt x="6138" y="1243"/>
                      </a:lnTo>
                      <a:lnTo>
                        <a:pt x="5870" y="1511"/>
                      </a:lnTo>
                      <a:lnTo>
                        <a:pt x="5627" y="1803"/>
                      </a:lnTo>
                      <a:lnTo>
                        <a:pt x="5432" y="2095"/>
                      </a:lnTo>
                      <a:lnTo>
                        <a:pt x="5359" y="2242"/>
                      </a:lnTo>
                      <a:lnTo>
                        <a:pt x="5310" y="2412"/>
                      </a:lnTo>
                      <a:lnTo>
                        <a:pt x="5262" y="2558"/>
                      </a:lnTo>
                      <a:lnTo>
                        <a:pt x="5237" y="2704"/>
                      </a:lnTo>
                      <a:lnTo>
                        <a:pt x="5237" y="2850"/>
                      </a:lnTo>
                      <a:lnTo>
                        <a:pt x="5262" y="3021"/>
                      </a:lnTo>
                      <a:lnTo>
                        <a:pt x="5310" y="3167"/>
                      </a:lnTo>
                      <a:lnTo>
                        <a:pt x="5383" y="3313"/>
                      </a:lnTo>
                      <a:lnTo>
                        <a:pt x="5481" y="3459"/>
                      </a:lnTo>
                      <a:lnTo>
                        <a:pt x="5603" y="3605"/>
                      </a:lnTo>
                      <a:lnTo>
                        <a:pt x="5603" y="3605"/>
                      </a:lnTo>
                      <a:lnTo>
                        <a:pt x="5797" y="3752"/>
                      </a:lnTo>
                      <a:lnTo>
                        <a:pt x="5992" y="3849"/>
                      </a:lnTo>
                      <a:lnTo>
                        <a:pt x="6187" y="3946"/>
                      </a:lnTo>
                      <a:lnTo>
                        <a:pt x="6406" y="3995"/>
                      </a:lnTo>
                      <a:lnTo>
                        <a:pt x="6625" y="4044"/>
                      </a:lnTo>
                      <a:lnTo>
                        <a:pt x="6845" y="4141"/>
                      </a:lnTo>
                      <a:lnTo>
                        <a:pt x="7039" y="4239"/>
                      </a:lnTo>
                      <a:lnTo>
                        <a:pt x="7234" y="4409"/>
                      </a:lnTo>
                      <a:lnTo>
                        <a:pt x="7234" y="4409"/>
                      </a:lnTo>
                      <a:lnTo>
                        <a:pt x="7405" y="4604"/>
                      </a:lnTo>
                      <a:lnTo>
                        <a:pt x="7502" y="4823"/>
                      </a:lnTo>
                      <a:lnTo>
                        <a:pt x="7575" y="5067"/>
                      </a:lnTo>
                      <a:lnTo>
                        <a:pt x="7600" y="5359"/>
                      </a:lnTo>
                      <a:lnTo>
                        <a:pt x="7600" y="5359"/>
                      </a:lnTo>
                      <a:lnTo>
                        <a:pt x="7575" y="5554"/>
                      </a:lnTo>
                      <a:lnTo>
                        <a:pt x="7551" y="5773"/>
                      </a:lnTo>
                      <a:lnTo>
                        <a:pt x="7478" y="5968"/>
                      </a:lnTo>
                      <a:lnTo>
                        <a:pt x="7405" y="6163"/>
                      </a:lnTo>
                      <a:lnTo>
                        <a:pt x="7307" y="6357"/>
                      </a:lnTo>
                      <a:lnTo>
                        <a:pt x="7186" y="6552"/>
                      </a:lnTo>
                      <a:lnTo>
                        <a:pt x="7039" y="6723"/>
                      </a:lnTo>
                      <a:lnTo>
                        <a:pt x="6893" y="6893"/>
                      </a:lnTo>
                      <a:lnTo>
                        <a:pt x="6893" y="6893"/>
                      </a:lnTo>
                      <a:lnTo>
                        <a:pt x="6723" y="7039"/>
                      </a:lnTo>
                      <a:lnTo>
                        <a:pt x="6552" y="7186"/>
                      </a:lnTo>
                      <a:lnTo>
                        <a:pt x="6382" y="7283"/>
                      </a:lnTo>
                      <a:lnTo>
                        <a:pt x="6187" y="7405"/>
                      </a:lnTo>
                      <a:lnTo>
                        <a:pt x="5992" y="7478"/>
                      </a:lnTo>
                      <a:lnTo>
                        <a:pt x="5773" y="7551"/>
                      </a:lnTo>
                      <a:lnTo>
                        <a:pt x="5554" y="7575"/>
                      </a:lnTo>
                      <a:lnTo>
                        <a:pt x="5359" y="7600"/>
                      </a:lnTo>
                      <a:lnTo>
                        <a:pt x="5359" y="7600"/>
                      </a:lnTo>
                      <a:lnTo>
                        <a:pt x="5091" y="7575"/>
                      </a:lnTo>
                      <a:lnTo>
                        <a:pt x="4848" y="7502"/>
                      </a:lnTo>
                      <a:lnTo>
                        <a:pt x="4604" y="7405"/>
                      </a:lnTo>
                      <a:lnTo>
                        <a:pt x="4409" y="7234"/>
                      </a:lnTo>
                      <a:lnTo>
                        <a:pt x="4409" y="7234"/>
                      </a:lnTo>
                      <a:lnTo>
                        <a:pt x="4239" y="7039"/>
                      </a:lnTo>
                      <a:lnTo>
                        <a:pt x="4117" y="6820"/>
                      </a:lnTo>
                      <a:lnTo>
                        <a:pt x="4044" y="6601"/>
                      </a:lnTo>
                      <a:lnTo>
                        <a:pt x="3971" y="6382"/>
                      </a:lnTo>
                      <a:lnTo>
                        <a:pt x="3922" y="6187"/>
                      </a:lnTo>
                      <a:lnTo>
                        <a:pt x="3849" y="5992"/>
                      </a:lnTo>
                      <a:lnTo>
                        <a:pt x="3752" y="5797"/>
                      </a:lnTo>
                      <a:lnTo>
                        <a:pt x="3605" y="5602"/>
                      </a:lnTo>
                      <a:lnTo>
                        <a:pt x="3605" y="5602"/>
                      </a:lnTo>
                      <a:lnTo>
                        <a:pt x="3459" y="5481"/>
                      </a:lnTo>
                      <a:lnTo>
                        <a:pt x="3313" y="5383"/>
                      </a:lnTo>
                      <a:lnTo>
                        <a:pt x="3167" y="5310"/>
                      </a:lnTo>
                      <a:lnTo>
                        <a:pt x="3021" y="5262"/>
                      </a:lnTo>
                      <a:lnTo>
                        <a:pt x="2850" y="5237"/>
                      </a:lnTo>
                      <a:lnTo>
                        <a:pt x="2704" y="5237"/>
                      </a:lnTo>
                      <a:lnTo>
                        <a:pt x="2558" y="5262"/>
                      </a:lnTo>
                      <a:lnTo>
                        <a:pt x="2412" y="5310"/>
                      </a:lnTo>
                      <a:lnTo>
                        <a:pt x="2242" y="5359"/>
                      </a:lnTo>
                      <a:lnTo>
                        <a:pt x="2095" y="5432"/>
                      </a:lnTo>
                      <a:lnTo>
                        <a:pt x="1803" y="5627"/>
                      </a:lnTo>
                      <a:lnTo>
                        <a:pt x="1511" y="5870"/>
                      </a:lnTo>
                      <a:lnTo>
                        <a:pt x="1243" y="6138"/>
                      </a:lnTo>
                      <a:lnTo>
                        <a:pt x="975" y="6431"/>
                      </a:lnTo>
                      <a:lnTo>
                        <a:pt x="756" y="6747"/>
                      </a:lnTo>
                      <a:lnTo>
                        <a:pt x="537" y="7039"/>
                      </a:lnTo>
                      <a:lnTo>
                        <a:pt x="366" y="7307"/>
                      </a:lnTo>
                      <a:lnTo>
                        <a:pt x="98" y="7770"/>
                      </a:lnTo>
                      <a:lnTo>
                        <a:pt x="25" y="7916"/>
                      </a:lnTo>
                      <a:lnTo>
                        <a:pt x="1" y="8014"/>
                      </a:lnTo>
                      <a:lnTo>
                        <a:pt x="1" y="8014"/>
                      </a:lnTo>
                      <a:lnTo>
                        <a:pt x="25" y="8208"/>
                      </a:lnTo>
                      <a:lnTo>
                        <a:pt x="74" y="8379"/>
                      </a:lnTo>
                      <a:lnTo>
                        <a:pt x="171" y="8574"/>
                      </a:lnTo>
                      <a:lnTo>
                        <a:pt x="293" y="8720"/>
                      </a:lnTo>
                      <a:lnTo>
                        <a:pt x="293" y="8720"/>
                      </a:lnTo>
                      <a:lnTo>
                        <a:pt x="585" y="8988"/>
                      </a:lnTo>
                      <a:lnTo>
                        <a:pt x="878" y="9231"/>
                      </a:lnTo>
                      <a:lnTo>
                        <a:pt x="1413" y="9670"/>
                      </a:lnTo>
                      <a:lnTo>
                        <a:pt x="1901" y="10035"/>
                      </a:lnTo>
                      <a:lnTo>
                        <a:pt x="2095" y="10206"/>
                      </a:lnTo>
                      <a:lnTo>
                        <a:pt x="2290" y="10376"/>
                      </a:lnTo>
                      <a:lnTo>
                        <a:pt x="2412" y="10547"/>
                      </a:lnTo>
                      <a:lnTo>
                        <a:pt x="2534" y="10717"/>
                      </a:lnTo>
                      <a:lnTo>
                        <a:pt x="2583" y="10888"/>
                      </a:lnTo>
                      <a:lnTo>
                        <a:pt x="2583" y="11082"/>
                      </a:lnTo>
                      <a:lnTo>
                        <a:pt x="2534" y="11277"/>
                      </a:lnTo>
                      <a:lnTo>
                        <a:pt x="2436" y="11496"/>
                      </a:lnTo>
                      <a:lnTo>
                        <a:pt x="2266" y="11740"/>
                      </a:lnTo>
                      <a:lnTo>
                        <a:pt x="1998" y="12008"/>
                      </a:lnTo>
                      <a:lnTo>
                        <a:pt x="1998" y="12008"/>
                      </a:lnTo>
                      <a:lnTo>
                        <a:pt x="1828" y="12178"/>
                      </a:lnTo>
                      <a:lnTo>
                        <a:pt x="1633" y="12276"/>
                      </a:lnTo>
                      <a:lnTo>
                        <a:pt x="1413" y="12349"/>
                      </a:lnTo>
                      <a:lnTo>
                        <a:pt x="1219" y="12398"/>
                      </a:lnTo>
                      <a:lnTo>
                        <a:pt x="999" y="12446"/>
                      </a:lnTo>
                      <a:lnTo>
                        <a:pt x="780" y="12544"/>
                      </a:lnTo>
                      <a:lnTo>
                        <a:pt x="585" y="12665"/>
                      </a:lnTo>
                      <a:lnTo>
                        <a:pt x="366" y="12836"/>
                      </a:lnTo>
                      <a:lnTo>
                        <a:pt x="366" y="12836"/>
                      </a:lnTo>
                      <a:lnTo>
                        <a:pt x="196" y="13031"/>
                      </a:lnTo>
                      <a:lnTo>
                        <a:pt x="98" y="13250"/>
                      </a:lnTo>
                      <a:lnTo>
                        <a:pt x="25" y="13493"/>
                      </a:lnTo>
                      <a:lnTo>
                        <a:pt x="1" y="13761"/>
                      </a:lnTo>
                      <a:lnTo>
                        <a:pt x="1" y="13761"/>
                      </a:lnTo>
                      <a:lnTo>
                        <a:pt x="25" y="13981"/>
                      </a:lnTo>
                      <a:lnTo>
                        <a:pt x="50" y="14200"/>
                      </a:lnTo>
                      <a:lnTo>
                        <a:pt x="123" y="14395"/>
                      </a:lnTo>
                      <a:lnTo>
                        <a:pt x="220" y="14614"/>
                      </a:lnTo>
                      <a:lnTo>
                        <a:pt x="318" y="14784"/>
                      </a:lnTo>
                      <a:lnTo>
                        <a:pt x="439" y="14979"/>
                      </a:lnTo>
                      <a:lnTo>
                        <a:pt x="561" y="15150"/>
                      </a:lnTo>
                      <a:lnTo>
                        <a:pt x="707" y="15320"/>
                      </a:lnTo>
                      <a:lnTo>
                        <a:pt x="707" y="15320"/>
                      </a:lnTo>
                      <a:lnTo>
                        <a:pt x="878" y="15466"/>
                      </a:lnTo>
                      <a:lnTo>
                        <a:pt x="1048" y="15588"/>
                      </a:lnTo>
                      <a:lnTo>
                        <a:pt x="1243" y="15710"/>
                      </a:lnTo>
                      <a:lnTo>
                        <a:pt x="1438" y="15832"/>
                      </a:lnTo>
                      <a:lnTo>
                        <a:pt x="1633" y="15905"/>
                      </a:lnTo>
                      <a:lnTo>
                        <a:pt x="1852" y="15978"/>
                      </a:lnTo>
                      <a:lnTo>
                        <a:pt x="2047" y="16002"/>
                      </a:lnTo>
                      <a:lnTo>
                        <a:pt x="2266" y="16026"/>
                      </a:lnTo>
                      <a:lnTo>
                        <a:pt x="2266" y="16026"/>
                      </a:lnTo>
                      <a:lnTo>
                        <a:pt x="2534" y="16002"/>
                      </a:lnTo>
                      <a:lnTo>
                        <a:pt x="2777" y="15929"/>
                      </a:lnTo>
                      <a:lnTo>
                        <a:pt x="2997" y="15832"/>
                      </a:lnTo>
                      <a:lnTo>
                        <a:pt x="3191" y="15661"/>
                      </a:lnTo>
                      <a:lnTo>
                        <a:pt x="3191" y="15661"/>
                      </a:lnTo>
                      <a:lnTo>
                        <a:pt x="3362" y="15466"/>
                      </a:lnTo>
                      <a:lnTo>
                        <a:pt x="3484" y="15247"/>
                      </a:lnTo>
                      <a:lnTo>
                        <a:pt x="3557" y="15052"/>
                      </a:lnTo>
                      <a:lnTo>
                        <a:pt x="3605" y="14833"/>
                      </a:lnTo>
                      <a:lnTo>
                        <a:pt x="3679" y="14614"/>
                      </a:lnTo>
                      <a:lnTo>
                        <a:pt x="3752" y="14419"/>
                      </a:lnTo>
                      <a:lnTo>
                        <a:pt x="3849" y="14200"/>
                      </a:lnTo>
                      <a:lnTo>
                        <a:pt x="4019" y="14029"/>
                      </a:lnTo>
                      <a:lnTo>
                        <a:pt x="4019" y="14029"/>
                      </a:lnTo>
                      <a:lnTo>
                        <a:pt x="4287" y="13786"/>
                      </a:lnTo>
                      <a:lnTo>
                        <a:pt x="4531" y="13591"/>
                      </a:lnTo>
                      <a:lnTo>
                        <a:pt x="4750" y="13493"/>
                      </a:lnTo>
                      <a:lnTo>
                        <a:pt x="4945" y="13445"/>
                      </a:lnTo>
                      <a:lnTo>
                        <a:pt x="5140" y="13445"/>
                      </a:lnTo>
                      <a:lnTo>
                        <a:pt x="5310" y="13493"/>
                      </a:lnTo>
                      <a:lnTo>
                        <a:pt x="5481" y="13615"/>
                      </a:lnTo>
                      <a:lnTo>
                        <a:pt x="5651" y="13737"/>
                      </a:lnTo>
                      <a:lnTo>
                        <a:pt x="5822" y="13932"/>
                      </a:lnTo>
                      <a:lnTo>
                        <a:pt x="5992" y="14127"/>
                      </a:lnTo>
                      <a:lnTo>
                        <a:pt x="6358" y="14614"/>
                      </a:lnTo>
                      <a:lnTo>
                        <a:pt x="6796" y="15150"/>
                      </a:lnTo>
                      <a:lnTo>
                        <a:pt x="7039" y="15442"/>
                      </a:lnTo>
                      <a:lnTo>
                        <a:pt x="7307" y="15734"/>
                      </a:lnTo>
                      <a:lnTo>
                        <a:pt x="7307" y="15734"/>
                      </a:lnTo>
                      <a:lnTo>
                        <a:pt x="7454" y="15856"/>
                      </a:lnTo>
                      <a:lnTo>
                        <a:pt x="7648" y="15953"/>
                      </a:lnTo>
                      <a:lnTo>
                        <a:pt x="7819" y="16002"/>
                      </a:lnTo>
                      <a:lnTo>
                        <a:pt x="8014" y="16026"/>
                      </a:lnTo>
                      <a:lnTo>
                        <a:pt x="8014" y="16026"/>
                      </a:lnTo>
                      <a:lnTo>
                        <a:pt x="8111" y="16002"/>
                      </a:lnTo>
                      <a:lnTo>
                        <a:pt x="8257" y="15929"/>
                      </a:lnTo>
                      <a:lnTo>
                        <a:pt x="8720" y="15661"/>
                      </a:lnTo>
                      <a:lnTo>
                        <a:pt x="8988" y="15491"/>
                      </a:lnTo>
                      <a:lnTo>
                        <a:pt x="9280" y="15271"/>
                      </a:lnTo>
                      <a:lnTo>
                        <a:pt x="9597" y="15052"/>
                      </a:lnTo>
                      <a:lnTo>
                        <a:pt x="9889" y="14784"/>
                      </a:lnTo>
                      <a:lnTo>
                        <a:pt x="10157" y="14516"/>
                      </a:lnTo>
                      <a:lnTo>
                        <a:pt x="10400" y="14224"/>
                      </a:lnTo>
                      <a:lnTo>
                        <a:pt x="10595" y="13932"/>
                      </a:lnTo>
                      <a:lnTo>
                        <a:pt x="10668" y="13786"/>
                      </a:lnTo>
                      <a:lnTo>
                        <a:pt x="10717" y="13615"/>
                      </a:lnTo>
                      <a:lnTo>
                        <a:pt x="10766" y="13469"/>
                      </a:lnTo>
                      <a:lnTo>
                        <a:pt x="10790" y="13323"/>
                      </a:lnTo>
                      <a:lnTo>
                        <a:pt x="10790" y="13177"/>
                      </a:lnTo>
                      <a:lnTo>
                        <a:pt x="10766" y="13006"/>
                      </a:lnTo>
                      <a:lnTo>
                        <a:pt x="10717" y="12860"/>
                      </a:lnTo>
                      <a:lnTo>
                        <a:pt x="10644" y="12714"/>
                      </a:lnTo>
                      <a:lnTo>
                        <a:pt x="10547" y="12568"/>
                      </a:lnTo>
                      <a:lnTo>
                        <a:pt x="10425" y="12422"/>
                      </a:lnTo>
                      <a:lnTo>
                        <a:pt x="10425" y="12422"/>
                      </a:lnTo>
                      <a:lnTo>
                        <a:pt x="10230" y="12276"/>
                      </a:lnTo>
                      <a:lnTo>
                        <a:pt x="10035" y="12178"/>
                      </a:lnTo>
                      <a:lnTo>
                        <a:pt x="9840" y="12105"/>
                      </a:lnTo>
                      <a:lnTo>
                        <a:pt x="9621" y="12032"/>
                      </a:lnTo>
                      <a:lnTo>
                        <a:pt x="9402" y="11983"/>
                      </a:lnTo>
                      <a:lnTo>
                        <a:pt x="9183" y="11886"/>
                      </a:lnTo>
                      <a:lnTo>
                        <a:pt x="8988" y="11789"/>
                      </a:lnTo>
                      <a:lnTo>
                        <a:pt x="8793" y="11618"/>
                      </a:lnTo>
                      <a:lnTo>
                        <a:pt x="8793" y="11618"/>
                      </a:lnTo>
                      <a:lnTo>
                        <a:pt x="8623" y="11423"/>
                      </a:lnTo>
                      <a:lnTo>
                        <a:pt x="8525" y="11204"/>
                      </a:lnTo>
                      <a:lnTo>
                        <a:pt x="8452" y="10961"/>
                      </a:lnTo>
                      <a:lnTo>
                        <a:pt x="8428" y="10668"/>
                      </a:lnTo>
                      <a:lnTo>
                        <a:pt x="8428" y="10668"/>
                      </a:lnTo>
                      <a:lnTo>
                        <a:pt x="8452" y="10473"/>
                      </a:lnTo>
                      <a:lnTo>
                        <a:pt x="8476" y="10254"/>
                      </a:lnTo>
                      <a:lnTo>
                        <a:pt x="8549" y="10059"/>
                      </a:lnTo>
                      <a:lnTo>
                        <a:pt x="8623" y="9865"/>
                      </a:lnTo>
                      <a:lnTo>
                        <a:pt x="8720" y="9670"/>
                      </a:lnTo>
                      <a:lnTo>
                        <a:pt x="8842" y="9475"/>
                      </a:lnTo>
                      <a:lnTo>
                        <a:pt x="8988" y="9304"/>
                      </a:lnTo>
                      <a:lnTo>
                        <a:pt x="9134" y="9134"/>
                      </a:lnTo>
                      <a:lnTo>
                        <a:pt x="9134" y="9134"/>
                      </a:lnTo>
                      <a:lnTo>
                        <a:pt x="9304" y="8988"/>
                      </a:lnTo>
                      <a:lnTo>
                        <a:pt x="9475" y="8866"/>
                      </a:lnTo>
                      <a:lnTo>
                        <a:pt x="9645" y="8744"/>
                      </a:lnTo>
                      <a:lnTo>
                        <a:pt x="9840" y="8622"/>
                      </a:lnTo>
                      <a:lnTo>
                        <a:pt x="10035" y="8549"/>
                      </a:lnTo>
                      <a:lnTo>
                        <a:pt x="10254" y="8476"/>
                      </a:lnTo>
                      <a:lnTo>
                        <a:pt x="10474" y="8452"/>
                      </a:lnTo>
                      <a:lnTo>
                        <a:pt x="10668" y="8428"/>
                      </a:lnTo>
                      <a:lnTo>
                        <a:pt x="10668" y="8428"/>
                      </a:lnTo>
                      <a:lnTo>
                        <a:pt x="10936" y="8452"/>
                      </a:lnTo>
                      <a:lnTo>
                        <a:pt x="11180" y="8525"/>
                      </a:lnTo>
                      <a:lnTo>
                        <a:pt x="11423" y="8622"/>
                      </a:lnTo>
                      <a:lnTo>
                        <a:pt x="11618" y="8793"/>
                      </a:lnTo>
                      <a:lnTo>
                        <a:pt x="11618" y="8793"/>
                      </a:lnTo>
                      <a:lnTo>
                        <a:pt x="11789" y="8988"/>
                      </a:lnTo>
                      <a:lnTo>
                        <a:pt x="11910" y="9207"/>
                      </a:lnTo>
                      <a:lnTo>
                        <a:pt x="11984" y="9426"/>
                      </a:lnTo>
                      <a:lnTo>
                        <a:pt x="12057" y="9645"/>
                      </a:lnTo>
                      <a:lnTo>
                        <a:pt x="12105" y="9840"/>
                      </a:lnTo>
                      <a:lnTo>
                        <a:pt x="12178" y="10035"/>
                      </a:lnTo>
                      <a:lnTo>
                        <a:pt x="12276" y="10230"/>
                      </a:lnTo>
                      <a:lnTo>
                        <a:pt x="12422" y="10425"/>
                      </a:lnTo>
                      <a:lnTo>
                        <a:pt x="12422" y="10425"/>
                      </a:lnTo>
                      <a:lnTo>
                        <a:pt x="12568" y="10547"/>
                      </a:lnTo>
                      <a:lnTo>
                        <a:pt x="12714" y="10644"/>
                      </a:lnTo>
                      <a:lnTo>
                        <a:pt x="12860" y="10717"/>
                      </a:lnTo>
                      <a:lnTo>
                        <a:pt x="13006" y="10766"/>
                      </a:lnTo>
                      <a:lnTo>
                        <a:pt x="13177" y="10790"/>
                      </a:lnTo>
                      <a:lnTo>
                        <a:pt x="13323" y="10790"/>
                      </a:lnTo>
                      <a:lnTo>
                        <a:pt x="13469" y="10766"/>
                      </a:lnTo>
                      <a:lnTo>
                        <a:pt x="13615" y="10717"/>
                      </a:lnTo>
                      <a:lnTo>
                        <a:pt x="13786" y="10668"/>
                      </a:lnTo>
                      <a:lnTo>
                        <a:pt x="13932" y="10595"/>
                      </a:lnTo>
                      <a:lnTo>
                        <a:pt x="14224" y="10400"/>
                      </a:lnTo>
                      <a:lnTo>
                        <a:pt x="14516" y="10157"/>
                      </a:lnTo>
                      <a:lnTo>
                        <a:pt x="14784" y="9889"/>
                      </a:lnTo>
                      <a:lnTo>
                        <a:pt x="15052" y="9597"/>
                      </a:lnTo>
                      <a:lnTo>
                        <a:pt x="15271" y="9280"/>
                      </a:lnTo>
                      <a:lnTo>
                        <a:pt x="15491" y="8988"/>
                      </a:lnTo>
                      <a:lnTo>
                        <a:pt x="15661" y="8720"/>
                      </a:lnTo>
                      <a:lnTo>
                        <a:pt x="15929" y="8257"/>
                      </a:lnTo>
                      <a:lnTo>
                        <a:pt x="16002" y="8111"/>
                      </a:lnTo>
                      <a:lnTo>
                        <a:pt x="16026" y="8014"/>
                      </a:lnTo>
                      <a:lnTo>
                        <a:pt x="16026" y="8014"/>
                      </a:lnTo>
                      <a:lnTo>
                        <a:pt x="16002" y="7819"/>
                      </a:lnTo>
                      <a:lnTo>
                        <a:pt x="15953" y="7648"/>
                      </a:lnTo>
                      <a:lnTo>
                        <a:pt x="15856" y="7453"/>
                      </a:lnTo>
                      <a:lnTo>
                        <a:pt x="15734" y="7307"/>
                      </a:lnTo>
                      <a:lnTo>
                        <a:pt x="15734" y="7307"/>
                      </a:lnTo>
                      <a:lnTo>
                        <a:pt x="15442" y="7039"/>
                      </a:lnTo>
                      <a:lnTo>
                        <a:pt x="15150" y="6796"/>
                      </a:lnTo>
                      <a:lnTo>
                        <a:pt x="14614" y="6357"/>
                      </a:lnTo>
                      <a:lnTo>
                        <a:pt x="14127" y="5992"/>
                      </a:lnTo>
                      <a:lnTo>
                        <a:pt x="13932" y="5822"/>
                      </a:lnTo>
                      <a:lnTo>
                        <a:pt x="13737" y="5651"/>
                      </a:lnTo>
                      <a:lnTo>
                        <a:pt x="13615" y="5481"/>
                      </a:lnTo>
                      <a:lnTo>
                        <a:pt x="13494" y="5310"/>
                      </a:lnTo>
                      <a:lnTo>
                        <a:pt x="13445" y="5140"/>
                      </a:lnTo>
                      <a:lnTo>
                        <a:pt x="13445" y="4945"/>
                      </a:lnTo>
                      <a:lnTo>
                        <a:pt x="13494" y="4750"/>
                      </a:lnTo>
                      <a:lnTo>
                        <a:pt x="13591" y="4531"/>
                      </a:lnTo>
                      <a:lnTo>
                        <a:pt x="13761" y="4287"/>
                      </a:lnTo>
                      <a:lnTo>
                        <a:pt x="14029" y="4019"/>
                      </a:lnTo>
                      <a:lnTo>
                        <a:pt x="14029" y="401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3779030" y="180463"/>
                  <a:ext cx="248746" cy="43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8" h="20508" fill="none" extrusionOk="0">
                      <a:moveTo>
                        <a:pt x="10547" y="1"/>
                      </a:moveTo>
                      <a:lnTo>
                        <a:pt x="1292" y="1"/>
                      </a:lnTo>
                      <a:lnTo>
                        <a:pt x="1292" y="1"/>
                      </a:lnTo>
                      <a:lnTo>
                        <a:pt x="1024" y="25"/>
                      </a:lnTo>
                      <a:lnTo>
                        <a:pt x="780" y="98"/>
                      </a:lnTo>
                      <a:lnTo>
                        <a:pt x="561" y="220"/>
                      </a:lnTo>
                      <a:lnTo>
                        <a:pt x="366" y="366"/>
                      </a:lnTo>
                      <a:lnTo>
                        <a:pt x="220" y="561"/>
                      </a:lnTo>
                      <a:lnTo>
                        <a:pt x="98" y="780"/>
                      </a:lnTo>
                      <a:lnTo>
                        <a:pt x="25" y="1024"/>
                      </a:lnTo>
                      <a:lnTo>
                        <a:pt x="1" y="1292"/>
                      </a:lnTo>
                      <a:lnTo>
                        <a:pt x="1" y="19217"/>
                      </a:lnTo>
                      <a:lnTo>
                        <a:pt x="1" y="19217"/>
                      </a:lnTo>
                      <a:lnTo>
                        <a:pt x="25" y="19485"/>
                      </a:lnTo>
                      <a:lnTo>
                        <a:pt x="98" y="19728"/>
                      </a:lnTo>
                      <a:lnTo>
                        <a:pt x="220" y="19948"/>
                      </a:lnTo>
                      <a:lnTo>
                        <a:pt x="366" y="20142"/>
                      </a:lnTo>
                      <a:lnTo>
                        <a:pt x="561" y="20289"/>
                      </a:lnTo>
                      <a:lnTo>
                        <a:pt x="780" y="20410"/>
                      </a:lnTo>
                      <a:lnTo>
                        <a:pt x="1024" y="20483"/>
                      </a:lnTo>
                      <a:lnTo>
                        <a:pt x="1292" y="20508"/>
                      </a:lnTo>
                      <a:lnTo>
                        <a:pt x="10547" y="20508"/>
                      </a:lnTo>
                      <a:lnTo>
                        <a:pt x="10547" y="20508"/>
                      </a:lnTo>
                      <a:lnTo>
                        <a:pt x="10814" y="20483"/>
                      </a:lnTo>
                      <a:lnTo>
                        <a:pt x="11058" y="20410"/>
                      </a:lnTo>
                      <a:lnTo>
                        <a:pt x="11277" y="20289"/>
                      </a:lnTo>
                      <a:lnTo>
                        <a:pt x="11472" y="20142"/>
                      </a:lnTo>
                      <a:lnTo>
                        <a:pt x="11618" y="19948"/>
                      </a:lnTo>
                      <a:lnTo>
                        <a:pt x="11740" y="19728"/>
                      </a:lnTo>
                      <a:lnTo>
                        <a:pt x="11813" y="19485"/>
                      </a:lnTo>
                      <a:lnTo>
                        <a:pt x="11837" y="19217"/>
                      </a:lnTo>
                      <a:lnTo>
                        <a:pt x="11837" y="1292"/>
                      </a:lnTo>
                      <a:lnTo>
                        <a:pt x="11837" y="1292"/>
                      </a:lnTo>
                      <a:lnTo>
                        <a:pt x="11813" y="1024"/>
                      </a:lnTo>
                      <a:lnTo>
                        <a:pt x="11740" y="780"/>
                      </a:lnTo>
                      <a:lnTo>
                        <a:pt x="11618" y="561"/>
                      </a:lnTo>
                      <a:lnTo>
                        <a:pt x="11472" y="366"/>
                      </a:lnTo>
                      <a:lnTo>
                        <a:pt x="11277" y="220"/>
                      </a:lnTo>
                      <a:lnTo>
                        <a:pt x="11058" y="98"/>
                      </a:lnTo>
                      <a:lnTo>
                        <a:pt x="10814" y="25"/>
                      </a:lnTo>
                      <a:lnTo>
                        <a:pt x="10547" y="1"/>
                      </a:lnTo>
                      <a:lnTo>
                        <a:pt x="10547" y="1"/>
                      </a:lnTo>
                      <a:close/>
                      <a:moveTo>
                        <a:pt x="5554" y="975"/>
                      </a:moveTo>
                      <a:lnTo>
                        <a:pt x="6284" y="975"/>
                      </a:lnTo>
                      <a:lnTo>
                        <a:pt x="6284" y="975"/>
                      </a:lnTo>
                      <a:lnTo>
                        <a:pt x="6406" y="999"/>
                      </a:lnTo>
                      <a:lnTo>
                        <a:pt x="6479" y="1073"/>
                      </a:lnTo>
                      <a:lnTo>
                        <a:pt x="6552" y="1146"/>
                      </a:lnTo>
                      <a:lnTo>
                        <a:pt x="6577" y="1267"/>
                      </a:lnTo>
                      <a:lnTo>
                        <a:pt x="6577" y="1267"/>
                      </a:lnTo>
                      <a:lnTo>
                        <a:pt x="6552" y="1365"/>
                      </a:lnTo>
                      <a:lnTo>
                        <a:pt x="6479" y="1462"/>
                      </a:lnTo>
                      <a:lnTo>
                        <a:pt x="6406" y="1511"/>
                      </a:lnTo>
                      <a:lnTo>
                        <a:pt x="6284" y="1535"/>
                      </a:lnTo>
                      <a:lnTo>
                        <a:pt x="5554" y="1535"/>
                      </a:lnTo>
                      <a:lnTo>
                        <a:pt x="5554" y="1535"/>
                      </a:lnTo>
                      <a:lnTo>
                        <a:pt x="5432" y="1511"/>
                      </a:lnTo>
                      <a:lnTo>
                        <a:pt x="5359" y="1462"/>
                      </a:lnTo>
                      <a:lnTo>
                        <a:pt x="5286" y="1365"/>
                      </a:lnTo>
                      <a:lnTo>
                        <a:pt x="5262" y="1267"/>
                      </a:lnTo>
                      <a:lnTo>
                        <a:pt x="5262" y="1267"/>
                      </a:lnTo>
                      <a:lnTo>
                        <a:pt x="5286" y="1146"/>
                      </a:lnTo>
                      <a:lnTo>
                        <a:pt x="5359" y="1073"/>
                      </a:lnTo>
                      <a:lnTo>
                        <a:pt x="5432" y="999"/>
                      </a:lnTo>
                      <a:lnTo>
                        <a:pt x="5554" y="975"/>
                      </a:lnTo>
                      <a:lnTo>
                        <a:pt x="5554" y="975"/>
                      </a:lnTo>
                      <a:close/>
                      <a:moveTo>
                        <a:pt x="5919" y="19436"/>
                      </a:moveTo>
                      <a:lnTo>
                        <a:pt x="5919" y="19436"/>
                      </a:lnTo>
                      <a:lnTo>
                        <a:pt x="5749" y="19412"/>
                      </a:lnTo>
                      <a:lnTo>
                        <a:pt x="5578" y="19363"/>
                      </a:lnTo>
                      <a:lnTo>
                        <a:pt x="5432" y="19290"/>
                      </a:lnTo>
                      <a:lnTo>
                        <a:pt x="5310" y="19193"/>
                      </a:lnTo>
                      <a:lnTo>
                        <a:pt x="5213" y="19071"/>
                      </a:lnTo>
                      <a:lnTo>
                        <a:pt x="5140" y="18925"/>
                      </a:lnTo>
                      <a:lnTo>
                        <a:pt x="5091" y="18754"/>
                      </a:lnTo>
                      <a:lnTo>
                        <a:pt x="5067" y="18584"/>
                      </a:lnTo>
                      <a:lnTo>
                        <a:pt x="5067" y="18584"/>
                      </a:lnTo>
                      <a:lnTo>
                        <a:pt x="5091" y="18413"/>
                      </a:lnTo>
                      <a:lnTo>
                        <a:pt x="5140" y="18243"/>
                      </a:lnTo>
                      <a:lnTo>
                        <a:pt x="5213" y="18097"/>
                      </a:lnTo>
                      <a:lnTo>
                        <a:pt x="5310" y="17975"/>
                      </a:lnTo>
                      <a:lnTo>
                        <a:pt x="5432" y="17877"/>
                      </a:lnTo>
                      <a:lnTo>
                        <a:pt x="5578" y="17804"/>
                      </a:lnTo>
                      <a:lnTo>
                        <a:pt x="5749" y="17756"/>
                      </a:lnTo>
                      <a:lnTo>
                        <a:pt x="5919" y="17731"/>
                      </a:lnTo>
                      <a:lnTo>
                        <a:pt x="5919" y="17731"/>
                      </a:lnTo>
                      <a:lnTo>
                        <a:pt x="6090" y="17756"/>
                      </a:lnTo>
                      <a:lnTo>
                        <a:pt x="6260" y="17804"/>
                      </a:lnTo>
                      <a:lnTo>
                        <a:pt x="6406" y="17877"/>
                      </a:lnTo>
                      <a:lnTo>
                        <a:pt x="6528" y="17975"/>
                      </a:lnTo>
                      <a:lnTo>
                        <a:pt x="6625" y="18097"/>
                      </a:lnTo>
                      <a:lnTo>
                        <a:pt x="6699" y="18243"/>
                      </a:lnTo>
                      <a:lnTo>
                        <a:pt x="6747" y="18413"/>
                      </a:lnTo>
                      <a:lnTo>
                        <a:pt x="6772" y="18584"/>
                      </a:lnTo>
                      <a:lnTo>
                        <a:pt x="6772" y="18584"/>
                      </a:lnTo>
                      <a:lnTo>
                        <a:pt x="6747" y="18754"/>
                      </a:lnTo>
                      <a:lnTo>
                        <a:pt x="6699" y="18925"/>
                      </a:lnTo>
                      <a:lnTo>
                        <a:pt x="6625" y="19071"/>
                      </a:lnTo>
                      <a:lnTo>
                        <a:pt x="6528" y="19193"/>
                      </a:lnTo>
                      <a:lnTo>
                        <a:pt x="6406" y="19290"/>
                      </a:lnTo>
                      <a:lnTo>
                        <a:pt x="6260" y="19363"/>
                      </a:lnTo>
                      <a:lnTo>
                        <a:pt x="6090" y="19412"/>
                      </a:lnTo>
                      <a:lnTo>
                        <a:pt x="5919" y="19436"/>
                      </a:lnTo>
                      <a:lnTo>
                        <a:pt x="5919" y="19436"/>
                      </a:lnTo>
                      <a:close/>
                      <a:moveTo>
                        <a:pt x="10547" y="16660"/>
                      </a:moveTo>
                      <a:lnTo>
                        <a:pt x="1292" y="16660"/>
                      </a:lnTo>
                      <a:lnTo>
                        <a:pt x="1292" y="2558"/>
                      </a:lnTo>
                      <a:lnTo>
                        <a:pt x="10547" y="2558"/>
                      </a:lnTo>
                      <a:lnTo>
                        <a:pt x="10547" y="1666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0" name="Google Shape;100;p2"/>
                <p:cNvGrpSpPr/>
                <p:nvPr/>
              </p:nvGrpSpPr>
              <p:grpSpPr>
                <a:xfrm>
                  <a:off x="2878564" y="220891"/>
                  <a:ext cx="342882" cy="350068"/>
                  <a:chOff x="3951850" y="2985350"/>
                  <a:chExt cx="407950" cy="416500"/>
                </a:xfrm>
              </p:grpSpPr>
              <p:sp>
                <p:nvSpPr>
                  <p:cNvPr id="101" name="Google Shape;101;p2"/>
                  <p:cNvSpPr/>
                  <p:nvPr/>
                </p:nvSpPr>
                <p:spPr>
                  <a:xfrm>
                    <a:off x="3951850" y="2985350"/>
                    <a:ext cx="314800" cy="314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2" h="12593" fill="none" extrusionOk="0">
                        <a:moveTo>
                          <a:pt x="6284" y="1"/>
                        </a:moveTo>
                        <a:lnTo>
                          <a:pt x="6284" y="1"/>
                        </a:lnTo>
                        <a:lnTo>
                          <a:pt x="5967" y="25"/>
                        </a:lnTo>
                        <a:lnTo>
                          <a:pt x="5651" y="49"/>
                        </a:lnTo>
                        <a:lnTo>
                          <a:pt x="5334" y="74"/>
                        </a:lnTo>
                        <a:lnTo>
                          <a:pt x="5017" y="147"/>
                        </a:lnTo>
                        <a:lnTo>
                          <a:pt x="4725" y="220"/>
                        </a:lnTo>
                        <a:lnTo>
                          <a:pt x="4433" y="293"/>
                        </a:lnTo>
                        <a:lnTo>
                          <a:pt x="4141" y="390"/>
                        </a:lnTo>
                        <a:lnTo>
                          <a:pt x="3848" y="512"/>
                        </a:lnTo>
                        <a:lnTo>
                          <a:pt x="3556" y="634"/>
                        </a:lnTo>
                        <a:lnTo>
                          <a:pt x="3288" y="780"/>
                        </a:lnTo>
                        <a:lnTo>
                          <a:pt x="3020" y="926"/>
                        </a:lnTo>
                        <a:lnTo>
                          <a:pt x="2777" y="1072"/>
                        </a:lnTo>
                        <a:lnTo>
                          <a:pt x="2290" y="1437"/>
                        </a:lnTo>
                        <a:lnTo>
                          <a:pt x="1851" y="1852"/>
                        </a:lnTo>
                        <a:lnTo>
                          <a:pt x="1437" y="2290"/>
                        </a:lnTo>
                        <a:lnTo>
                          <a:pt x="1072" y="2777"/>
                        </a:lnTo>
                        <a:lnTo>
                          <a:pt x="901" y="3045"/>
                        </a:lnTo>
                        <a:lnTo>
                          <a:pt x="755" y="3313"/>
                        </a:lnTo>
                        <a:lnTo>
                          <a:pt x="609" y="3581"/>
                        </a:lnTo>
                        <a:lnTo>
                          <a:pt x="487" y="3849"/>
                        </a:lnTo>
                        <a:lnTo>
                          <a:pt x="390" y="4141"/>
                        </a:lnTo>
                        <a:lnTo>
                          <a:pt x="292" y="4433"/>
                        </a:lnTo>
                        <a:lnTo>
                          <a:pt x="195" y="4725"/>
                        </a:lnTo>
                        <a:lnTo>
                          <a:pt x="122" y="5042"/>
                        </a:lnTo>
                        <a:lnTo>
                          <a:pt x="73" y="5334"/>
                        </a:lnTo>
                        <a:lnTo>
                          <a:pt x="25" y="5651"/>
                        </a:lnTo>
                        <a:lnTo>
                          <a:pt x="0" y="5968"/>
                        </a:lnTo>
                        <a:lnTo>
                          <a:pt x="0" y="6308"/>
                        </a:lnTo>
                        <a:lnTo>
                          <a:pt x="0" y="6308"/>
                        </a:lnTo>
                        <a:lnTo>
                          <a:pt x="0" y="6625"/>
                        </a:lnTo>
                        <a:lnTo>
                          <a:pt x="25" y="6942"/>
                        </a:lnTo>
                        <a:lnTo>
                          <a:pt x="73" y="7258"/>
                        </a:lnTo>
                        <a:lnTo>
                          <a:pt x="122" y="7575"/>
                        </a:lnTo>
                        <a:lnTo>
                          <a:pt x="195" y="7867"/>
                        </a:lnTo>
                        <a:lnTo>
                          <a:pt x="292" y="8184"/>
                        </a:lnTo>
                        <a:lnTo>
                          <a:pt x="390" y="8476"/>
                        </a:lnTo>
                        <a:lnTo>
                          <a:pt x="487" y="8744"/>
                        </a:lnTo>
                        <a:lnTo>
                          <a:pt x="609" y="9036"/>
                        </a:lnTo>
                        <a:lnTo>
                          <a:pt x="755" y="9304"/>
                        </a:lnTo>
                        <a:lnTo>
                          <a:pt x="901" y="9572"/>
                        </a:lnTo>
                        <a:lnTo>
                          <a:pt x="1072" y="9816"/>
                        </a:lnTo>
                        <a:lnTo>
                          <a:pt x="1437" y="10303"/>
                        </a:lnTo>
                        <a:lnTo>
                          <a:pt x="1851" y="10741"/>
                        </a:lnTo>
                        <a:lnTo>
                          <a:pt x="2290" y="11155"/>
                        </a:lnTo>
                        <a:lnTo>
                          <a:pt x="2777" y="11520"/>
                        </a:lnTo>
                        <a:lnTo>
                          <a:pt x="3020" y="11691"/>
                        </a:lnTo>
                        <a:lnTo>
                          <a:pt x="3288" y="11837"/>
                        </a:lnTo>
                        <a:lnTo>
                          <a:pt x="3556" y="11983"/>
                        </a:lnTo>
                        <a:lnTo>
                          <a:pt x="3848" y="12105"/>
                        </a:lnTo>
                        <a:lnTo>
                          <a:pt x="4141" y="12202"/>
                        </a:lnTo>
                        <a:lnTo>
                          <a:pt x="4433" y="12300"/>
                        </a:lnTo>
                        <a:lnTo>
                          <a:pt x="4725" y="12397"/>
                        </a:lnTo>
                        <a:lnTo>
                          <a:pt x="5017" y="12470"/>
                        </a:lnTo>
                        <a:lnTo>
                          <a:pt x="5334" y="12519"/>
                        </a:lnTo>
                        <a:lnTo>
                          <a:pt x="5651" y="12568"/>
                        </a:lnTo>
                        <a:lnTo>
                          <a:pt x="5967" y="12592"/>
                        </a:lnTo>
                        <a:lnTo>
                          <a:pt x="6284" y="12592"/>
                        </a:lnTo>
                        <a:lnTo>
                          <a:pt x="6284" y="12592"/>
                        </a:lnTo>
                        <a:lnTo>
                          <a:pt x="6625" y="12592"/>
                        </a:lnTo>
                        <a:lnTo>
                          <a:pt x="6941" y="12568"/>
                        </a:lnTo>
                        <a:lnTo>
                          <a:pt x="7258" y="12519"/>
                        </a:lnTo>
                        <a:lnTo>
                          <a:pt x="7550" y="12470"/>
                        </a:lnTo>
                        <a:lnTo>
                          <a:pt x="7867" y="12397"/>
                        </a:lnTo>
                        <a:lnTo>
                          <a:pt x="8159" y="12300"/>
                        </a:lnTo>
                        <a:lnTo>
                          <a:pt x="8451" y="12202"/>
                        </a:lnTo>
                        <a:lnTo>
                          <a:pt x="8744" y="12105"/>
                        </a:lnTo>
                        <a:lnTo>
                          <a:pt x="9012" y="11983"/>
                        </a:lnTo>
                        <a:lnTo>
                          <a:pt x="9279" y="11837"/>
                        </a:lnTo>
                        <a:lnTo>
                          <a:pt x="9547" y="11691"/>
                        </a:lnTo>
                        <a:lnTo>
                          <a:pt x="9815" y="11520"/>
                        </a:lnTo>
                        <a:lnTo>
                          <a:pt x="10302" y="11155"/>
                        </a:lnTo>
                        <a:lnTo>
                          <a:pt x="10741" y="10741"/>
                        </a:lnTo>
                        <a:lnTo>
                          <a:pt x="11155" y="10303"/>
                        </a:lnTo>
                        <a:lnTo>
                          <a:pt x="11520" y="9816"/>
                        </a:lnTo>
                        <a:lnTo>
                          <a:pt x="11666" y="9572"/>
                        </a:lnTo>
                        <a:lnTo>
                          <a:pt x="11812" y="9304"/>
                        </a:lnTo>
                        <a:lnTo>
                          <a:pt x="11958" y="9036"/>
                        </a:lnTo>
                        <a:lnTo>
                          <a:pt x="12080" y="8744"/>
                        </a:lnTo>
                        <a:lnTo>
                          <a:pt x="12202" y="8476"/>
                        </a:lnTo>
                        <a:lnTo>
                          <a:pt x="12299" y="8184"/>
                        </a:lnTo>
                        <a:lnTo>
                          <a:pt x="12397" y="7867"/>
                        </a:lnTo>
                        <a:lnTo>
                          <a:pt x="12446" y="7575"/>
                        </a:lnTo>
                        <a:lnTo>
                          <a:pt x="12519" y="7258"/>
                        </a:lnTo>
                        <a:lnTo>
                          <a:pt x="12543" y="6942"/>
                        </a:lnTo>
                        <a:lnTo>
                          <a:pt x="12567" y="6625"/>
                        </a:lnTo>
                        <a:lnTo>
                          <a:pt x="12592" y="6308"/>
                        </a:lnTo>
                        <a:lnTo>
                          <a:pt x="12592" y="6308"/>
                        </a:lnTo>
                        <a:lnTo>
                          <a:pt x="12567" y="5968"/>
                        </a:lnTo>
                        <a:lnTo>
                          <a:pt x="12543" y="5651"/>
                        </a:lnTo>
                        <a:lnTo>
                          <a:pt x="12519" y="5334"/>
                        </a:lnTo>
                        <a:lnTo>
                          <a:pt x="12446" y="5042"/>
                        </a:lnTo>
                        <a:lnTo>
                          <a:pt x="12397" y="4725"/>
                        </a:lnTo>
                        <a:lnTo>
                          <a:pt x="12299" y="4433"/>
                        </a:lnTo>
                        <a:lnTo>
                          <a:pt x="12202" y="4141"/>
                        </a:lnTo>
                        <a:lnTo>
                          <a:pt x="12080" y="3849"/>
                        </a:lnTo>
                        <a:lnTo>
                          <a:pt x="11958" y="3581"/>
                        </a:lnTo>
                        <a:lnTo>
                          <a:pt x="11812" y="3313"/>
                        </a:lnTo>
                        <a:lnTo>
                          <a:pt x="11666" y="3045"/>
                        </a:lnTo>
                        <a:lnTo>
                          <a:pt x="11520" y="2777"/>
                        </a:lnTo>
                        <a:lnTo>
                          <a:pt x="11155" y="2290"/>
                        </a:lnTo>
                        <a:lnTo>
                          <a:pt x="10741" y="1852"/>
                        </a:lnTo>
                        <a:lnTo>
                          <a:pt x="10302" y="1437"/>
                        </a:lnTo>
                        <a:lnTo>
                          <a:pt x="9815" y="1072"/>
                        </a:lnTo>
                        <a:lnTo>
                          <a:pt x="9547" y="926"/>
                        </a:lnTo>
                        <a:lnTo>
                          <a:pt x="9279" y="780"/>
                        </a:lnTo>
                        <a:lnTo>
                          <a:pt x="9012" y="634"/>
                        </a:lnTo>
                        <a:lnTo>
                          <a:pt x="8744" y="512"/>
                        </a:lnTo>
                        <a:lnTo>
                          <a:pt x="8451" y="390"/>
                        </a:lnTo>
                        <a:lnTo>
                          <a:pt x="8159" y="293"/>
                        </a:lnTo>
                        <a:lnTo>
                          <a:pt x="7867" y="220"/>
                        </a:lnTo>
                        <a:lnTo>
                          <a:pt x="7550" y="147"/>
                        </a:lnTo>
                        <a:lnTo>
                          <a:pt x="7258" y="74"/>
                        </a:lnTo>
                        <a:lnTo>
                          <a:pt x="6941" y="49"/>
                        </a:lnTo>
                        <a:lnTo>
                          <a:pt x="6625" y="25"/>
                        </a:lnTo>
                        <a:lnTo>
                          <a:pt x="6284" y="1"/>
                        </a:lnTo>
                        <a:lnTo>
                          <a:pt x="6284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102;p2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0" h="9670" fill="none" extrusionOk="0">
                        <a:moveTo>
                          <a:pt x="4823" y="1"/>
                        </a:moveTo>
                        <a:lnTo>
                          <a:pt x="4823" y="1"/>
                        </a:lnTo>
                        <a:lnTo>
                          <a:pt x="4336" y="25"/>
                        </a:lnTo>
                        <a:lnTo>
                          <a:pt x="3849" y="98"/>
                        </a:lnTo>
                        <a:lnTo>
                          <a:pt x="3386" y="220"/>
                        </a:lnTo>
                        <a:lnTo>
                          <a:pt x="2947" y="391"/>
                        </a:lnTo>
                        <a:lnTo>
                          <a:pt x="2533" y="585"/>
                        </a:lnTo>
                        <a:lnTo>
                          <a:pt x="2144" y="829"/>
                        </a:lnTo>
                        <a:lnTo>
                          <a:pt x="1754" y="1121"/>
                        </a:lnTo>
                        <a:lnTo>
                          <a:pt x="1413" y="1438"/>
                        </a:lnTo>
                        <a:lnTo>
                          <a:pt x="1096" y="1779"/>
                        </a:lnTo>
                        <a:lnTo>
                          <a:pt x="829" y="2144"/>
                        </a:lnTo>
                        <a:lnTo>
                          <a:pt x="585" y="2534"/>
                        </a:lnTo>
                        <a:lnTo>
                          <a:pt x="390" y="2972"/>
                        </a:lnTo>
                        <a:lnTo>
                          <a:pt x="220" y="3411"/>
                        </a:lnTo>
                        <a:lnTo>
                          <a:pt x="98" y="3873"/>
                        </a:lnTo>
                        <a:lnTo>
                          <a:pt x="25" y="4336"/>
                        </a:lnTo>
                        <a:lnTo>
                          <a:pt x="1" y="4847"/>
                        </a:lnTo>
                        <a:lnTo>
                          <a:pt x="1" y="4847"/>
                        </a:lnTo>
                        <a:lnTo>
                          <a:pt x="25" y="5335"/>
                        </a:lnTo>
                        <a:lnTo>
                          <a:pt x="98" y="5822"/>
                        </a:lnTo>
                        <a:lnTo>
                          <a:pt x="220" y="6284"/>
                        </a:lnTo>
                        <a:lnTo>
                          <a:pt x="390" y="6723"/>
                        </a:lnTo>
                        <a:lnTo>
                          <a:pt x="585" y="7137"/>
                        </a:lnTo>
                        <a:lnTo>
                          <a:pt x="829" y="7527"/>
                        </a:lnTo>
                        <a:lnTo>
                          <a:pt x="1096" y="7916"/>
                        </a:lnTo>
                        <a:lnTo>
                          <a:pt x="1413" y="8257"/>
                        </a:lnTo>
                        <a:lnTo>
                          <a:pt x="1754" y="8574"/>
                        </a:lnTo>
                        <a:lnTo>
                          <a:pt x="2144" y="8842"/>
                        </a:lnTo>
                        <a:lnTo>
                          <a:pt x="2533" y="9085"/>
                        </a:lnTo>
                        <a:lnTo>
                          <a:pt x="2947" y="9280"/>
                        </a:lnTo>
                        <a:lnTo>
                          <a:pt x="3386" y="9451"/>
                        </a:lnTo>
                        <a:lnTo>
                          <a:pt x="3849" y="9572"/>
                        </a:lnTo>
                        <a:lnTo>
                          <a:pt x="4336" y="9645"/>
                        </a:lnTo>
                        <a:lnTo>
                          <a:pt x="4823" y="9670"/>
                        </a:lnTo>
                        <a:lnTo>
                          <a:pt x="4823" y="9670"/>
                        </a:lnTo>
                        <a:lnTo>
                          <a:pt x="5334" y="9645"/>
                        </a:lnTo>
                        <a:lnTo>
                          <a:pt x="5797" y="9572"/>
                        </a:lnTo>
                        <a:lnTo>
                          <a:pt x="6260" y="9451"/>
                        </a:lnTo>
                        <a:lnTo>
                          <a:pt x="6698" y="9280"/>
                        </a:lnTo>
                        <a:lnTo>
                          <a:pt x="7136" y="9085"/>
                        </a:lnTo>
                        <a:lnTo>
                          <a:pt x="7526" y="8842"/>
                        </a:lnTo>
                        <a:lnTo>
                          <a:pt x="7892" y="8574"/>
                        </a:lnTo>
                        <a:lnTo>
                          <a:pt x="8232" y="8257"/>
                        </a:lnTo>
                        <a:lnTo>
                          <a:pt x="8549" y="7916"/>
                        </a:lnTo>
                        <a:lnTo>
                          <a:pt x="8841" y="7527"/>
                        </a:lnTo>
                        <a:lnTo>
                          <a:pt x="9085" y="7137"/>
                        </a:lnTo>
                        <a:lnTo>
                          <a:pt x="9280" y="6723"/>
                        </a:lnTo>
                        <a:lnTo>
                          <a:pt x="9450" y="6284"/>
                        </a:lnTo>
                        <a:lnTo>
                          <a:pt x="9572" y="5822"/>
                        </a:lnTo>
                        <a:lnTo>
                          <a:pt x="9645" y="5335"/>
                        </a:lnTo>
                        <a:lnTo>
                          <a:pt x="9669" y="4847"/>
                        </a:lnTo>
                        <a:lnTo>
                          <a:pt x="9669" y="4847"/>
                        </a:lnTo>
                        <a:lnTo>
                          <a:pt x="9645" y="4336"/>
                        </a:lnTo>
                        <a:lnTo>
                          <a:pt x="9572" y="3873"/>
                        </a:lnTo>
                        <a:lnTo>
                          <a:pt x="9450" y="3411"/>
                        </a:lnTo>
                        <a:lnTo>
                          <a:pt x="9280" y="2972"/>
                        </a:lnTo>
                        <a:lnTo>
                          <a:pt x="9085" y="2534"/>
                        </a:lnTo>
                        <a:lnTo>
                          <a:pt x="8841" y="2144"/>
                        </a:lnTo>
                        <a:lnTo>
                          <a:pt x="8549" y="1779"/>
                        </a:lnTo>
                        <a:lnTo>
                          <a:pt x="8232" y="1438"/>
                        </a:lnTo>
                        <a:lnTo>
                          <a:pt x="7892" y="1121"/>
                        </a:lnTo>
                        <a:lnTo>
                          <a:pt x="7526" y="829"/>
                        </a:lnTo>
                        <a:lnTo>
                          <a:pt x="7136" y="585"/>
                        </a:lnTo>
                        <a:lnTo>
                          <a:pt x="6698" y="391"/>
                        </a:lnTo>
                        <a:lnTo>
                          <a:pt x="6260" y="220"/>
                        </a:lnTo>
                        <a:lnTo>
                          <a:pt x="5797" y="98"/>
                        </a:lnTo>
                        <a:lnTo>
                          <a:pt x="5334" y="25"/>
                        </a:lnTo>
                        <a:lnTo>
                          <a:pt x="4823" y="1"/>
                        </a:lnTo>
                        <a:lnTo>
                          <a:pt x="4823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6" h="3386" fill="none" extrusionOk="0">
                        <a:moveTo>
                          <a:pt x="0" y="3385"/>
                        </a:moveTo>
                        <a:lnTo>
                          <a:pt x="0" y="3385"/>
                        </a:lnTo>
                        <a:lnTo>
                          <a:pt x="25" y="3020"/>
                        </a:lnTo>
                        <a:lnTo>
                          <a:pt x="74" y="2704"/>
                        </a:lnTo>
                        <a:lnTo>
                          <a:pt x="147" y="2363"/>
                        </a:lnTo>
                        <a:lnTo>
                          <a:pt x="268" y="2070"/>
                        </a:lnTo>
                        <a:lnTo>
                          <a:pt x="414" y="1754"/>
                        </a:lnTo>
                        <a:lnTo>
                          <a:pt x="585" y="1486"/>
                        </a:lnTo>
                        <a:lnTo>
                          <a:pt x="780" y="1218"/>
                        </a:lnTo>
                        <a:lnTo>
                          <a:pt x="999" y="974"/>
                        </a:lnTo>
                        <a:lnTo>
                          <a:pt x="1243" y="755"/>
                        </a:lnTo>
                        <a:lnTo>
                          <a:pt x="1510" y="560"/>
                        </a:lnTo>
                        <a:lnTo>
                          <a:pt x="1778" y="390"/>
                        </a:lnTo>
                        <a:lnTo>
                          <a:pt x="2071" y="244"/>
                        </a:lnTo>
                        <a:lnTo>
                          <a:pt x="2387" y="146"/>
                        </a:lnTo>
                        <a:lnTo>
                          <a:pt x="2704" y="49"/>
                        </a:lnTo>
                        <a:lnTo>
                          <a:pt x="3045" y="0"/>
                        </a:lnTo>
                        <a:lnTo>
                          <a:pt x="3386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62" h="6139" fill="none" extrusionOk="0">
                        <a:moveTo>
                          <a:pt x="0" y="1024"/>
                        </a:moveTo>
                        <a:lnTo>
                          <a:pt x="4969" y="5992"/>
                        </a:lnTo>
                        <a:lnTo>
                          <a:pt x="4969" y="5992"/>
                        </a:lnTo>
                        <a:lnTo>
                          <a:pt x="5042" y="6041"/>
                        </a:lnTo>
                        <a:lnTo>
                          <a:pt x="5115" y="6090"/>
                        </a:lnTo>
                        <a:lnTo>
                          <a:pt x="5212" y="6114"/>
                        </a:lnTo>
                        <a:lnTo>
                          <a:pt x="5310" y="6138"/>
                        </a:lnTo>
                        <a:lnTo>
                          <a:pt x="5407" y="6114"/>
                        </a:lnTo>
                        <a:lnTo>
                          <a:pt x="5480" y="6090"/>
                        </a:lnTo>
                        <a:lnTo>
                          <a:pt x="5577" y="6041"/>
                        </a:lnTo>
                        <a:lnTo>
                          <a:pt x="5651" y="5992"/>
                        </a:lnTo>
                        <a:lnTo>
                          <a:pt x="6016" y="5627"/>
                        </a:lnTo>
                        <a:lnTo>
                          <a:pt x="6016" y="5627"/>
                        </a:lnTo>
                        <a:lnTo>
                          <a:pt x="6089" y="5554"/>
                        </a:lnTo>
                        <a:lnTo>
                          <a:pt x="6138" y="5456"/>
                        </a:lnTo>
                        <a:lnTo>
                          <a:pt x="6162" y="5359"/>
                        </a:lnTo>
                        <a:lnTo>
                          <a:pt x="6162" y="5286"/>
                        </a:lnTo>
                        <a:lnTo>
                          <a:pt x="6162" y="5188"/>
                        </a:lnTo>
                        <a:lnTo>
                          <a:pt x="6138" y="5091"/>
                        </a:lnTo>
                        <a:lnTo>
                          <a:pt x="6089" y="5018"/>
                        </a:lnTo>
                        <a:lnTo>
                          <a:pt x="6016" y="4921"/>
                        </a:lnTo>
                        <a:lnTo>
                          <a:pt x="107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5" name="Google Shape;105;p2"/>
              <p:cNvGrpSpPr/>
              <p:nvPr/>
            </p:nvGrpSpPr>
            <p:grpSpPr>
              <a:xfrm>
                <a:off x="647546" y="814472"/>
                <a:ext cx="3920223" cy="376691"/>
                <a:chOff x="151026" y="1029895"/>
                <a:chExt cx="3920223" cy="376691"/>
              </a:xfrm>
            </p:grpSpPr>
            <p:sp>
              <p:nvSpPr>
                <p:cNvPr id="106" name="Google Shape;106;p2"/>
                <p:cNvSpPr/>
                <p:nvPr/>
              </p:nvSpPr>
              <p:spPr>
                <a:xfrm>
                  <a:off x="1057375" y="1063683"/>
                  <a:ext cx="339835" cy="309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7" name="Google Shape;107;p2"/>
                <p:cNvGrpSpPr/>
                <p:nvPr/>
              </p:nvGrpSpPr>
              <p:grpSpPr>
                <a:xfrm>
                  <a:off x="151026" y="1086198"/>
                  <a:ext cx="391001" cy="264085"/>
                  <a:chOff x="564675" y="1700625"/>
                  <a:chExt cx="465200" cy="314200"/>
                </a:xfrm>
              </p:grpSpPr>
              <p:sp>
                <p:nvSpPr>
                  <p:cNvPr id="108" name="Google Shape;108;p2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109;p2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110;p2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1" name="Google Shape;111;p2"/>
                <p:cNvGrpSpPr/>
                <p:nvPr/>
              </p:nvGrpSpPr>
              <p:grpSpPr>
                <a:xfrm>
                  <a:off x="1912559" y="1029895"/>
                  <a:ext cx="359272" cy="376691"/>
                  <a:chOff x="5961125" y="1623900"/>
                  <a:chExt cx="427450" cy="448175"/>
                </a:xfrm>
              </p:grpSpPr>
              <p:sp>
                <p:nvSpPr>
                  <p:cNvPr id="112" name="Google Shape;112;p2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2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2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118;p2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9" name="Google Shape;119;p2"/>
                <p:cNvGrpSpPr/>
                <p:nvPr/>
              </p:nvGrpSpPr>
              <p:grpSpPr>
                <a:xfrm>
                  <a:off x="2787179" y="1056518"/>
                  <a:ext cx="435022" cy="323445"/>
                  <a:chOff x="5247525" y="3007275"/>
                  <a:chExt cx="517575" cy="384825"/>
                </a:xfrm>
              </p:grpSpPr>
              <p:sp>
                <p:nvSpPr>
                  <p:cNvPr id="120" name="Google Shape;120;p2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2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2" name="Google Shape;122;p2"/>
                <p:cNvGrpSpPr/>
                <p:nvPr/>
              </p:nvGrpSpPr>
              <p:grpSpPr>
                <a:xfrm>
                  <a:off x="3737550" y="1053702"/>
                  <a:ext cx="333700" cy="329077"/>
                  <a:chOff x="3292425" y="3664250"/>
                  <a:chExt cx="397025" cy="391525"/>
                </a:xfrm>
              </p:grpSpPr>
              <p:sp>
                <p:nvSpPr>
                  <p:cNvPr id="123" name="Google Shape;123;p2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2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2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Google Shape;126;p2"/>
              <p:cNvGrpSpPr/>
              <p:nvPr/>
            </p:nvGrpSpPr>
            <p:grpSpPr>
              <a:xfrm>
                <a:off x="1047115" y="1470448"/>
                <a:ext cx="3894631" cy="342399"/>
                <a:chOff x="176104" y="1851448"/>
                <a:chExt cx="3894631" cy="342399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2023106" y="1859895"/>
                  <a:ext cx="345971" cy="325505"/>
                  <a:chOff x="5972700" y="2330200"/>
                  <a:chExt cx="411625" cy="387275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0" name="Google Shape;130;p2"/>
                <p:cNvGrpSpPr/>
                <p:nvPr/>
              </p:nvGrpSpPr>
              <p:grpSpPr>
                <a:xfrm>
                  <a:off x="1093458" y="1865779"/>
                  <a:ext cx="353136" cy="313738"/>
                  <a:chOff x="5292575" y="3681900"/>
                  <a:chExt cx="420150" cy="373275"/>
                </a:xfrm>
              </p:grpSpPr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2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2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2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135;p2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136;p2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137;p2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8" name="Google Shape;138;p2"/>
                <p:cNvSpPr/>
                <p:nvPr/>
              </p:nvSpPr>
              <p:spPr>
                <a:xfrm>
                  <a:off x="176104" y="1852215"/>
                  <a:ext cx="340844" cy="340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9" name="Google Shape;139;p2"/>
                <p:cNvGrpSpPr/>
                <p:nvPr/>
              </p:nvGrpSpPr>
              <p:grpSpPr>
                <a:xfrm>
                  <a:off x="3738065" y="1856313"/>
                  <a:ext cx="332670" cy="332670"/>
                  <a:chOff x="6649150" y="309350"/>
                  <a:chExt cx="395800" cy="395800"/>
                </a:xfrm>
              </p:grpSpPr>
              <p:sp>
                <p:nvSpPr>
                  <p:cNvPr id="140" name="Google Shape;140;p2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2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146;p2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147;p2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2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149;p2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150;p2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2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2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2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2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155;p2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156;p2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160;p2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161;p2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162;p2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3" name="Google Shape;163;p2"/>
                <p:cNvGrpSpPr/>
                <p:nvPr/>
              </p:nvGrpSpPr>
              <p:grpSpPr>
                <a:xfrm>
                  <a:off x="2945587" y="1851448"/>
                  <a:ext cx="215966" cy="342399"/>
                  <a:chOff x="6718575" y="2318625"/>
                  <a:chExt cx="256950" cy="407375"/>
                </a:xfrm>
              </p:grpSpPr>
              <p:sp>
                <p:nvSpPr>
                  <p:cNvPr id="164" name="Google Shape;164;p2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165;p2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166;p2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167;p2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168;p2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169;p2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170;p2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171;p2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2" name="Google Shape;172;p2"/>
            <p:cNvGrpSpPr/>
            <p:nvPr/>
          </p:nvGrpSpPr>
          <p:grpSpPr>
            <a:xfrm>
              <a:off x="8252286" y="186861"/>
              <a:ext cx="342882" cy="418128"/>
              <a:chOff x="596350" y="929175"/>
              <a:chExt cx="407950" cy="497475"/>
            </a:xfrm>
          </p:grpSpPr>
          <p:sp>
            <p:nvSpPr>
              <p:cNvPr id="173" name="Google Shape;173;p2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" name="Google Shape;180;p2"/>
            <p:cNvSpPr/>
            <p:nvPr/>
          </p:nvSpPr>
          <p:spPr>
            <a:xfrm>
              <a:off x="9152752" y="221406"/>
              <a:ext cx="351077" cy="349039"/>
            </a:xfrm>
            <a:custGeom>
              <a:avLst/>
              <a:gdLst/>
              <a:ahLst/>
              <a:cxnLst/>
              <a:rect l="l" t="t" r="r" b="b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>
              <a:off x="8724745" y="870775"/>
              <a:ext cx="391001" cy="264085"/>
              <a:chOff x="564675" y="1700625"/>
              <a:chExt cx="465200" cy="314200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" name="Google Shape;185;p2"/>
            <p:cNvSpPr/>
            <p:nvPr/>
          </p:nvSpPr>
          <p:spPr>
            <a:xfrm>
              <a:off x="9124315" y="1471215"/>
              <a:ext cx="340844" cy="340865"/>
            </a:xfrm>
            <a:custGeom>
              <a:avLst/>
              <a:gdLst/>
              <a:ahLst/>
              <a:cxnLst/>
              <a:rect l="l" t="t" r="r" b="b"/>
              <a:pathLst>
                <a:path w="16221" h="16222" fill="none" extrusionOk="0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3"/>
          <p:cNvGrpSpPr/>
          <p:nvPr/>
        </p:nvGrpSpPr>
        <p:grpSpPr>
          <a:xfrm>
            <a:off x="-190654" y="240611"/>
            <a:ext cx="9618284" cy="2176458"/>
            <a:chOff x="-114454" y="180463"/>
            <a:chExt cx="9618284" cy="1632384"/>
          </a:xfrm>
        </p:grpSpPr>
        <p:sp>
          <p:nvSpPr>
            <p:cNvPr id="188" name="Google Shape;188;p3"/>
            <p:cNvSpPr/>
            <p:nvPr/>
          </p:nvSpPr>
          <p:spPr>
            <a:xfrm>
              <a:off x="313552" y="221406"/>
              <a:ext cx="351077" cy="349039"/>
            </a:xfrm>
            <a:custGeom>
              <a:avLst/>
              <a:gdLst/>
              <a:ahLst/>
              <a:cxnLst/>
              <a:rect l="l" t="t" r="r" b="b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222213" y="227541"/>
              <a:ext cx="336767" cy="336767"/>
            </a:xfrm>
            <a:custGeom>
              <a:avLst/>
              <a:gdLst/>
              <a:ahLst/>
              <a:cxnLst/>
              <a:rect l="l" t="t" r="r" b="b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017030" y="180463"/>
              <a:ext cx="248746" cy="430924"/>
            </a:xfrm>
            <a:custGeom>
              <a:avLst/>
              <a:gdLst/>
              <a:ahLst/>
              <a:cxnLst/>
              <a:rect l="l" t="t" r="r" b="b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" name="Google Shape;191;p3"/>
            <p:cNvGrpSpPr/>
            <p:nvPr/>
          </p:nvGrpSpPr>
          <p:grpSpPr>
            <a:xfrm>
              <a:off x="2116564" y="220891"/>
              <a:ext cx="342882" cy="350068"/>
              <a:chOff x="3951850" y="2985350"/>
              <a:chExt cx="407950" cy="416500"/>
            </a:xfrm>
          </p:grpSpPr>
          <p:sp>
            <p:nvSpPr>
              <p:cNvPr id="192" name="Google Shape;192;p3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l" t="t" r="r" b="b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" name="Google Shape;196;p3"/>
            <p:cNvGrpSpPr/>
            <p:nvPr/>
          </p:nvGrpSpPr>
          <p:grpSpPr>
            <a:xfrm>
              <a:off x="-114454" y="814472"/>
              <a:ext cx="3920223" cy="376691"/>
              <a:chOff x="151026" y="1029895"/>
              <a:chExt cx="3920223" cy="376691"/>
            </a:xfrm>
          </p:grpSpPr>
          <p:sp>
            <p:nvSpPr>
              <p:cNvPr id="197" name="Google Shape;197;p3"/>
              <p:cNvSpPr/>
              <p:nvPr/>
            </p:nvSpPr>
            <p:spPr>
              <a:xfrm>
                <a:off x="1057375" y="1063683"/>
                <a:ext cx="339835" cy="309115"/>
              </a:xfrm>
              <a:custGeom>
                <a:avLst/>
                <a:gdLst/>
                <a:ahLst/>
                <a:cxnLst/>
                <a:rect l="l" t="t" r="r" b="b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8" name="Google Shape;198;p3"/>
              <p:cNvGrpSpPr/>
              <p:nvPr/>
            </p:nvGrpSpPr>
            <p:grpSpPr>
              <a:xfrm>
                <a:off x="151026" y="1086198"/>
                <a:ext cx="391001" cy="264085"/>
                <a:chOff x="564675" y="1700625"/>
                <a:chExt cx="465200" cy="314200"/>
              </a:xfrm>
            </p:grpSpPr>
            <p:sp>
              <p:nvSpPr>
                <p:cNvPr id="199" name="Google Shape;199;p3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3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2" name="Google Shape;202;p3"/>
              <p:cNvGrpSpPr/>
              <p:nvPr/>
            </p:nvGrpSpPr>
            <p:grpSpPr>
              <a:xfrm>
                <a:off x="1912559" y="1029895"/>
                <a:ext cx="359272" cy="376691"/>
                <a:chOff x="5961125" y="1623900"/>
                <a:chExt cx="427450" cy="448175"/>
              </a:xfrm>
            </p:grpSpPr>
            <p:sp>
              <p:nvSpPr>
                <p:cNvPr id="203" name="Google Shape;203;p3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3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3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3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3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0" name="Google Shape;210;p3"/>
              <p:cNvGrpSpPr/>
              <p:nvPr/>
            </p:nvGrpSpPr>
            <p:grpSpPr>
              <a:xfrm>
                <a:off x="2787179" y="1056518"/>
                <a:ext cx="435022" cy="323445"/>
                <a:chOff x="5247525" y="3007275"/>
                <a:chExt cx="517575" cy="384825"/>
              </a:xfrm>
            </p:grpSpPr>
            <p:sp>
              <p:nvSpPr>
                <p:cNvPr id="211" name="Google Shape;211;p3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3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" name="Google Shape;213;p3"/>
              <p:cNvGrpSpPr/>
              <p:nvPr/>
            </p:nvGrpSpPr>
            <p:grpSpPr>
              <a:xfrm>
                <a:off x="3737550" y="1053702"/>
                <a:ext cx="333700" cy="329077"/>
                <a:chOff x="3292425" y="3664250"/>
                <a:chExt cx="397025" cy="391525"/>
              </a:xfrm>
            </p:grpSpPr>
            <p:sp>
              <p:nvSpPr>
                <p:cNvPr id="214" name="Google Shape;214;p3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3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3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7" name="Google Shape;217;p3"/>
            <p:cNvGrpSpPr/>
            <p:nvPr/>
          </p:nvGrpSpPr>
          <p:grpSpPr>
            <a:xfrm>
              <a:off x="285115" y="1470448"/>
              <a:ext cx="3894631" cy="342399"/>
              <a:chOff x="176104" y="1851448"/>
              <a:chExt cx="3894631" cy="342399"/>
            </a:xfrm>
          </p:grpSpPr>
          <p:grpSp>
            <p:nvGrpSpPr>
              <p:cNvPr id="218" name="Google Shape;218;p3"/>
              <p:cNvGrpSpPr/>
              <p:nvPr/>
            </p:nvGrpSpPr>
            <p:grpSpPr>
              <a:xfrm>
                <a:off x="2023106" y="1859895"/>
                <a:ext cx="345971" cy="325505"/>
                <a:chOff x="5972700" y="2330200"/>
                <a:chExt cx="411625" cy="387275"/>
              </a:xfrm>
            </p:grpSpPr>
            <p:sp>
              <p:nvSpPr>
                <p:cNvPr id="219" name="Google Shape;219;p3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1" name="Google Shape;221;p3"/>
              <p:cNvGrpSpPr/>
              <p:nvPr/>
            </p:nvGrpSpPr>
            <p:grpSpPr>
              <a:xfrm>
                <a:off x="1093458" y="1865779"/>
                <a:ext cx="353136" cy="313738"/>
                <a:chOff x="5292575" y="3681900"/>
                <a:chExt cx="420150" cy="373275"/>
              </a:xfrm>
            </p:grpSpPr>
            <p:sp>
              <p:nvSpPr>
                <p:cNvPr id="222" name="Google Shape;222;p3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3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3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3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3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3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9" name="Google Shape;229;p3"/>
              <p:cNvSpPr/>
              <p:nvPr/>
            </p:nvSpPr>
            <p:spPr>
              <a:xfrm>
                <a:off x="176104" y="1852215"/>
                <a:ext cx="340844" cy="340865"/>
              </a:xfrm>
              <a:custGeom>
                <a:avLst/>
                <a:gdLst/>
                <a:ahLst/>
                <a:cxnLst/>
                <a:rect l="l" t="t" r="r" b="b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0" name="Google Shape;230;p3"/>
              <p:cNvGrpSpPr/>
              <p:nvPr/>
            </p:nvGrpSpPr>
            <p:grpSpPr>
              <a:xfrm>
                <a:off x="3738065" y="1856313"/>
                <a:ext cx="332670" cy="332670"/>
                <a:chOff x="6649150" y="309350"/>
                <a:chExt cx="395800" cy="395800"/>
              </a:xfrm>
            </p:grpSpPr>
            <p:sp>
              <p:nvSpPr>
                <p:cNvPr id="231" name="Google Shape;231;p3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3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3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3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3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3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3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3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3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3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3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3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3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3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3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3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3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3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3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3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3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3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3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4" name="Google Shape;254;p3"/>
              <p:cNvGrpSpPr/>
              <p:nvPr/>
            </p:nvGrpSpPr>
            <p:grpSpPr>
              <a:xfrm>
                <a:off x="2945587" y="1851448"/>
                <a:ext cx="215966" cy="342399"/>
                <a:chOff x="6718575" y="2318625"/>
                <a:chExt cx="256950" cy="407375"/>
              </a:xfrm>
            </p:grpSpPr>
            <p:sp>
              <p:nvSpPr>
                <p:cNvPr id="255" name="Google Shape;255;p3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3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3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3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3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3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3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3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3" name="Google Shape;263;p3"/>
            <p:cNvGrpSpPr/>
            <p:nvPr/>
          </p:nvGrpSpPr>
          <p:grpSpPr>
            <a:xfrm>
              <a:off x="3832686" y="180463"/>
              <a:ext cx="4766659" cy="1632384"/>
              <a:chOff x="175086" y="180463"/>
              <a:chExt cx="4766659" cy="1632384"/>
            </a:xfrm>
          </p:grpSpPr>
          <p:grpSp>
            <p:nvGrpSpPr>
              <p:cNvPr id="264" name="Google Shape;264;p3"/>
              <p:cNvGrpSpPr/>
              <p:nvPr/>
            </p:nvGrpSpPr>
            <p:grpSpPr>
              <a:xfrm>
                <a:off x="175086" y="180463"/>
                <a:ext cx="3852689" cy="430924"/>
                <a:chOff x="175086" y="180463"/>
                <a:chExt cx="3852689" cy="430924"/>
              </a:xfrm>
            </p:grpSpPr>
            <p:grpSp>
              <p:nvGrpSpPr>
                <p:cNvPr id="265" name="Google Shape;265;p3"/>
                <p:cNvGrpSpPr/>
                <p:nvPr/>
              </p:nvGrpSpPr>
              <p:grpSpPr>
                <a:xfrm>
                  <a:off x="175086" y="186861"/>
                  <a:ext cx="342882" cy="418128"/>
                  <a:chOff x="596350" y="929175"/>
                  <a:chExt cx="407950" cy="497475"/>
                </a:xfrm>
              </p:grpSpPr>
              <p:sp>
                <p:nvSpPr>
                  <p:cNvPr id="266" name="Google Shape;266;p3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0" h="18924" fill="none" extrusionOk="0">
                        <a:moveTo>
                          <a:pt x="15490" y="17828"/>
                        </a:moveTo>
                        <a:lnTo>
                          <a:pt x="15490" y="17828"/>
                        </a:lnTo>
                        <a:lnTo>
                          <a:pt x="15466" y="17998"/>
                        </a:lnTo>
                        <a:lnTo>
                          <a:pt x="15417" y="18169"/>
                        </a:lnTo>
                        <a:lnTo>
                          <a:pt x="15319" y="18364"/>
                        </a:lnTo>
                        <a:lnTo>
                          <a:pt x="15198" y="18534"/>
                        </a:lnTo>
                        <a:lnTo>
                          <a:pt x="15052" y="18680"/>
                        </a:lnTo>
                        <a:lnTo>
                          <a:pt x="14881" y="18802"/>
                        </a:lnTo>
                        <a:lnTo>
                          <a:pt x="14735" y="18900"/>
                        </a:lnTo>
                        <a:lnTo>
                          <a:pt x="14564" y="18924"/>
                        </a:lnTo>
                        <a:lnTo>
                          <a:pt x="1023" y="18924"/>
                        </a:lnTo>
                        <a:lnTo>
                          <a:pt x="1023" y="18924"/>
                        </a:lnTo>
                        <a:lnTo>
                          <a:pt x="853" y="18900"/>
                        </a:lnTo>
                        <a:lnTo>
                          <a:pt x="682" y="18802"/>
                        </a:lnTo>
                        <a:lnTo>
                          <a:pt x="512" y="18680"/>
                        </a:lnTo>
                        <a:lnTo>
                          <a:pt x="341" y="18534"/>
                        </a:lnTo>
                        <a:lnTo>
                          <a:pt x="219" y="18364"/>
                        </a:lnTo>
                        <a:lnTo>
                          <a:pt x="98" y="18169"/>
                        </a:lnTo>
                        <a:lnTo>
                          <a:pt x="25" y="17998"/>
                        </a:lnTo>
                        <a:lnTo>
                          <a:pt x="0" y="17828"/>
                        </a:lnTo>
                        <a:lnTo>
                          <a:pt x="0" y="877"/>
                        </a:lnTo>
                        <a:lnTo>
                          <a:pt x="0" y="877"/>
                        </a:lnTo>
                        <a:lnTo>
                          <a:pt x="25" y="706"/>
                        </a:lnTo>
                        <a:lnTo>
                          <a:pt x="98" y="560"/>
                        </a:lnTo>
                        <a:lnTo>
                          <a:pt x="195" y="414"/>
                        </a:lnTo>
                        <a:lnTo>
                          <a:pt x="341" y="268"/>
                        </a:lnTo>
                        <a:lnTo>
                          <a:pt x="487" y="171"/>
                        </a:lnTo>
                        <a:lnTo>
                          <a:pt x="658" y="73"/>
                        </a:lnTo>
                        <a:lnTo>
                          <a:pt x="828" y="24"/>
                        </a:lnTo>
                        <a:lnTo>
                          <a:pt x="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3"/>
                  <p:cNvSpPr/>
                  <p:nvPr/>
                </p:nvSpPr>
                <p:spPr>
                  <a:xfrm>
                    <a:off x="626775" y="929175"/>
                    <a:ext cx="377525" cy="46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01" h="18511" fill="none" extrusionOk="0">
                        <a:moveTo>
                          <a:pt x="15101" y="3362"/>
                        </a:moveTo>
                        <a:lnTo>
                          <a:pt x="15101" y="17731"/>
                        </a:lnTo>
                        <a:lnTo>
                          <a:pt x="15101" y="17731"/>
                        </a:lnTo>
                        <a:lnTo>
                          <a:pt x="15077" y="17877"/>
                        </a:lnTo>
                        <a:lnTo>
                          <a:pt x="15028" y="18024"/>
                        </a:lnTo>
                        <a:lnTo>
                          <a:pt x="14979" y="18145"/>
                        </a:lnTo>
                        <a:lnTo>
                          <a:pt x="14882" y="18267"/>
                        </a:lnTo>
                        <a:lnTo>
                          <a:pt x="14760" y="18365"/>
                        </a:lnTo>
                        <a:lnTo>
                          <a:pt x="14614" y="18438"/>
                        </a:lnTo>
                        <a:lnTo>
                          <a:pt x="14468" y="18486"/>
                        </a:lnTo>
                        <a:lnTo>
                          <a:pt x="14322" y="18511"/>
                        </a:lnTo>
                        <a:lnTo>
                          <a:pt x="780" y="18511"/>
                        </a:lnTo>
                        <a:lnTo>
                          <a:pt x="780" y="18511"/>
                        </a:lnTo>
                        <a:lnTo>
                          <a:pt x="634" y="18486"/>
                        </a:lnTo>
                        <a:lnTo>
                          <a:pt x="488" y="18438"/>
                        </a:lnTo>
                        <a:lnTo>
                          <a:pt x="342" y="18365"/>
                        </a:lnTo>
                        <a:lnTo>
                          <a:pt x="220" y="18267"/>
                        </a:lnTo>
                        <a:lnTo>
                          <a:pt x="123" y="18145"/>
                        </a:lnTo>
                        <a:lnTo>
                          <a:pt x="74" y="18024"/>
                        </a:lnTo>
                        <a:lnTo>
                          <a:pt x="25" y="17877"/>
                        </a:lnTo>
                        <a:lnTo>
                          <a:pt x="1" y="17731"/>
                        </a:lnTo>
                        <a:lnTo>
                          <a:pt x="1" y="780"/>
                        </a:lnTo>
                        <a:lnTo>
                          <a:pt x="1" y="780"/>
                        </a:lnTo>
                        <a:lnTo>
                          <a:pt x="25" y="610"/>
                        </a:lnTo>
                        <a:lnTo>
                          <a:pt x="74" y="464"/>
                        </a:lnTo>
                        <a:lnTo>
                          <a:pt x="123" y="342"/>
                        </a:lnTo>
                        <a:lnTo>
                          <a:pt x="220" y="220"/>
                        </a:lnTo>
                        <a:lnTo>
                          <a:pt x="342" y="123"/>
                        </a:lnTo>
                        <a:lnTo>
                          <a:pt x="488" y="50"/>
                        </a:lnTo>
                        <a:lnTo>
                          <a:pt x="634" y="1"/>
                        </a:lnTo>
                        <a:lnTo>
                          <a:pt x="780" y="1"/>
                        </a:lnTo>
                        <a:lnTo>
                          <a:pt x="1174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3"/>
                  <p:cNvSpPr/>
                  <p:nvPr/>
                </p:nvSpPr>
                <p:spPr>
                  <a:xfrm>
                    <a:off x="688900" y="1256150"/>
                    <a:ext cx="13397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59" h="1" fill="none" extrusionOk="0">
                        <a:moveTo>
                          <a:pt x="535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269;p3"/>
                  <p:cNvSpPr/>
                  <p:nvPr/>
                </p:nvSpPr>
                <p:spPr>
                  <a:xfrm>
                    <a:off x="688900" y="1201350"/>
                    <a:ext cx="25575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" name="Google Shape;270;p3"/>
                  <p:cNvSpPr/>
                  <p:nvPr/>
                </p:nvSpPr>
                <p:spPr>
                  <a:xfrm>
                    <a:off x="688900" y="1145950"/>
                    <a:ext cx="25575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30" h="1" fill="none" extrusionOk="0">
                        <a:moveTo>
                          <a:pt x="1022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688900" y="1090525"/>
                    <a:ext cx="25575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920250" y="929175"/>
                    <a:ext cx="84050" cy="8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2" h="3362" fill="none" extrusionOk="0">
                        <a:moveTo>
                          <a:pt x="1" y="2582"/>
                        </a:moveTo>
                        <a:lnTo>
                          <a:pt x="1" y="1"/>
                        </a:lnTo>
                        <a:lnTo>
                          <a:pt x="3362" y="3362"/>
                        </a:lnTo>
                        <a:lnTo>
                          <a:pt x="780" y="3362"/>
                        </a:lnTo>
                        <a:lnTo>
                          <a:pt x="780" y="3362"/>
                        </a:lnTo>
                        <a:lnTo>
                          <a:pt x="610" y="3337"/>
                        </a:lnTo>
                        <a:lnTo>
                          <a:pt x="464" y="3289"/>
                        </a:lnTo>
                        <a:lnTo>
                          <a:pt x="342" y="3216"/>
                        </a:lnTo>
                        <a:lnTo>
                          <a:pt x="220" y="3118"/>
                        </a:lnTo>
                        <a:lnTo>
                          <a:pt x="123" y="3021"/>
                        </a:lnTo>
                        <a:lnTo>
                          <a:pt x="50" y="2875"/>
                        </a:lnTo>
                        <a:lnTo>
                          <a:pt x="1" y="2729"/>
                        </a:lnTo>
                        <a:lnTo>
                          <a:pt x="1" y="2582"/>
                        </a:lnTo>
                        <a:lnTo>
                          <a:pt x="1" y="258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73" name="Google Shape;273;p3"/>
                <p:cNvSpPr/>
                <p:nvPr/>
              </p:nvSpPr>
              <p:spPr>
                <a:xfrm>
                  <a:off x="1075552" y="221406"/>
                  <a:ext cx="351077" cy="349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08" h="16611" fill="none" extrusionOk="0">
                      <a:moveTo>
                        <a:pt x="414" y="8842"/>
                      </a:moveTo>
                      <a:lnTo>
                        <a:pt x="8403" y="1048"/>
                      </a:lnTo>
                      <a:lnTo>
                        <a:pt x="8403" y="1048"/>
                      </a:lnTo>
                      <a:lnTo>
                        <a:pt x="8500" y="951"/>
                      </a:lnTo>
                      <a:lnTo>
                        <a:pt x="8597" y="829"/>
                      </a:lnTo>
                      <a:lnTo>
                        <a:pt x="8865" y="658"/>
                      </a:lnTo>
                      <a:lnTo>
                        <a:pt x="9158" y="488"/>
                      </a:lnTo>
                      <a:lnTo>
                        <a:pt x="9450" y="317"/>
                      </a:lnTo>
                      <a:lnTo>
                        <a:pt x="9450" y="317"/>
                      </a:lnTo>
                      <a:lnTo>
                        <a:pt x="9839" y="171"/>
                      </a:lnTo>
                      <a:lnTo>
                        <a:pt x="10180" y="74"/>
                      </a:lnTo>
                      <a:lnTo>
                        <a:pt x="10497" y="25"/>
                      </a:lnTo>
                      <a:lnTo>
                        <a:pt x="10814" y="1"/>
                      </a:lnTo>
                      <a:lnTo>
                        <a:pt x="15344" y="1"/>
                      </a:lnTo>
                      <a:lnTo>
                        <a:pt x="15344" y="1"/>
                      </a:lnTo>
                      <a:lnTo>
                        <a:pt x="15465" y="1"/>
                      </a:lnTo>
                      <a:lnTo>
                        <a:pt x="15587" y="49"/>
                      </a:lnTo>
                      <a:lnTo>
                        <a:pt x="15855" y="122"/>
                      </a:lnTo>
                      <a:lnTo>
                        <a:pt x="16099" y="269"/>
                      </a:lnTo>
                      <a:lnTo>
                        <a:pt x="16294" y="415"/>
                      </a:lnTo>
                      <a:lnTo>
                        <a:pt x="16294" y="415"/>
                      </a:lnTo>
                      <a:lnTo>
                        <a:pt x="16391" y="537"/>
                      </a:lnTo>
                      <a:lnTo>
                        <a:pt x="16488" y="658"/>
                      </a:lnTo>
                      <a:lnTo>
                        <a:pt x="16561" y="780"/>
                      </a:lnTo>
                      <a:lnTo>
                        <a:pt x="16610" y="902"/>
                      </a:lnTo>
                      <a:lnTo>
                        <a:pt x="16659" y="1048"/>
                      </a:lnTo>
                      <a:lnTo>
                        <a:pt x="16683" y="1170"/>
                      </a:lnTo>
                      <a:lnTo>
                        <a:pt x="16708" y="1486"/>
                      </a:lnTo>
                      <a:lnTo>
                        <a:pt x="16708" y="5992"/>
                      </a:lnTo>
                      <a:lnTo>
                        <a:pt x="16708" y="5992"/>
                      </a:lnTo>
                      <a:lnTo>
                        <a:pt x="16683" y="6309"/>
                      </a:lnTo>
                      <a:lnTo>
                        <a:pt x="16635" y="6625"/>
                      </a:lnTo>
                      <a:lnTo>
                        <a:pt x="16537" y="6942"/>
                      </a:lnTo>
                      <a:lnTo>
                        <a:pt x="16391" y="7258"/>
                      </a:lnTo>
                      <a:lnTo>
                        <a:pt x="16391" y="7258"/>
                      </a:lnTo>
                      <a:lnTo>
                        <a:pt x="16342" y="7453"/>
                      </a:lnTo>
                      <a:lnTo>
                        <a:pt x="16294" y="7624"/>
                      </a:lnTo>
                      <a:lnTo>
                        <a:pt x="16196" y="7770"/>
                      </a:lnTo>
                      <a:lnTo>
                        <a:pt x="16123" y="7916"/>
                      </a:lnTo>
                      <a:lnTo>
                        <a:pt x="15928" y="8160"/>
                      </a:lnTo>
                      <a:lnTo>
                        <a:pt x="15758" y="8403"/>
                      </a:lnTo>
                      <a:lnTo>
                        <a:pt x="7891" y="16197"/>
                      </a:lnTo>
                      <a:lnTo>
                        <a:pt x="7891" y="16197"/>
                      </a:lnTo>
                      <a:lnTo>
                        <a:pt x="7794" y="16294"/>
                      </a:lnTo>
                      <a:lnTo>
                        <a:pt x="7696" y="16392"/>
                      </a:lnTo>
                      <a:lnTo>
                        <a:pt x="7574" y="16465"/>
                      </a:lnTo>
                      <a:lnTo>
                        <a:pt x="7453" y="16513"/>
                      </a:lnTo>
                      <a:lnTo>
                        <a:pt x="7185" y="16586"/>
                      </a:lnTo>
                      <a:lnTo>
                        <a:pt x="6941" y="16611"/>
                      </a:lnTo>
                      <a:lnTo>
                        <a:pt x="6941" y="16611"/>
                      </a:lnTo>
                      <a:lnTo>
                        <a:pt x="6649" y="16586"/>
                      </a:lnTo>
                      <a:lnTo>
                        <a:pt x="6503" y="16562"/>
                      </a:lnTo>
                      <a:lnTo>
                        <a:pt x="6381" y="16513"/>
                      </a:lnTo>
                      <a:lnTo>
                        <a:pt x="6235" y="16465"/>
                      </a:lnTo>
                      <a:lnTo>
                        <a:pt x="6113" y="16392"/>
                      </a:lnTo>
                      <a:lnTo>
                        <a:pt x="5991" y="16294"/>
                      </a:lnTo>
                      <a:lnTo>
                        <a:pt x="5894" y="16197"/>
                      </a:lnTo>
                      <a:lnTo>
                        <a:pt x="414" y="10839"/>
                      </a:lnTo>
                      <a:lnTo>
                        <a:pt x="414" y="10839"/>
                      </a:lnTo>
                      <a:lnTo>
                        <a:pt x="268" y="10595"/>
                      </a:lnTo>
                      <a:lnTo>
                        <a:pt x="122" y="10352"/>
                      </a:lnTo>
                      <a:lnTo>
                        <a:pt x="24" y="10108"/>
                      </a:lnTo>
                      <a:lnTo>
                        <a:pt x="0" y="10011"/>
                      </a:lnTo>
                      <a:lnTo>
                        <a:pt x="0" y="9889"/>
                      </a:lnTo>
                      <a:lnTo>
                        <a:pt x="0" y="9889"/>
                      </a:lnTo>
                      <a:lnTo>
                        <a:pt x="0" y="9718"/>
                      </a:lnTo>
                      <a:lnTo>
                        <a:pt x="24" y="9597"/>
                      </a:lnTo>
                      <a:lnTo>
                        <a:pt x="122" y="9329"/>
                      </a:lnTo>
                      <a:lnTo>
                        <a:pt x="268" y="9061"/>
                      </a:lnTo>
                      <a:lnTo>
                        <a:pt x="414" y="8842"/>
                      </a:lnTo>
                      <a:lnTo>
                        <a:pt x="414" y="8842"/>
                      </a:lnTo>
                      <a:close/>
                      <a:moveTo>
                        <a:pt x="12519" y="4190"/>
                      </a:moveTo>
                      <a:lnTo>
                        <a:pt x="12519" y="4190"/>
                      </a:lnTo>
                      <a:lnTo>
                        <a:pt x="12689" y="4336"/>
                      </a:lnTo>
                      <a:lnTo>
                        <a:pt x="12859" y="4433"/>
                      </a:lnTo>
                      <a:lnTo>
                        <a:pt x="13030" y="4482"/>
                      </a:lnTo>
                      <a:lnTo>
                        <a:pt x="13249" y="4482"/>
                      </a:lnTo>
                      <a:lnTo>
                        <a:pt x="13249" y="4482"/>
                      </a:lnTo>
                      <a:lnTo>
                        <a:pt x="13444" y="4482"/>
                      </a:lnTo>
                      <a:lnTo>
                        <a:pt x="13615" y="4433"/>
                      </a:lnTo>
                      <a:lnTo>
                        <a:pt x="13761" y="4336"/>
                      </a:lnTo>
                      <a:lnTo>
                        <a:pt x="13882" y="4190"/>
                      </a:lnTo>
                      <a:lnTo>
                        <a:pt x="13882" y="4190"/>
                      </a:lnTo>
                      <a:lnTo>
                        <a:pt x="14029" y="4044"/>
                      </a:lnTo>
                      <a:lnTo>
                        <a:pt x="14102" y="3873"/>
                      </a:lnTo>
                      <a:lnTo>
                        <a:pt x="14150" y="3727"/>
                      </a:lnTo>
                      <a:lnTo>
                        <a:pt x="14175" y="3557"/>
                      </a:lnTo>
                      <a:lnTo>
                        <a:pt x="14175" y="3557"/>
                      </a:lnTo>
                      <a:lnTo>
                        <a:pt x="14150" y="3362"/>
                      </a:lnTo>
                      <a:lnTo>
                        <a:pt x="14102" y="3167"/>
                      </a:lnTo>
                      <a:lnTo>
                        <a:pt x="14029" y="2996"/>
                      </a:lnTo>
                      <a:lnTo>
                        <a:pt x="13882" y="2850"/>
                      </a:lnTo>
                      <a:lnTo>
                        <a:pt x="13882" y="2850"/>
                      </a:lnTo>
                      <a:lnTo>
                        <a:pt x="13761" y="2728"/>
                      </a:lnTo>
                      <a:lnTo>
                        <a:pt x="13615" y="2655"/>
                      </a:lnTo>
                      <a:lnTo>
                        <a:pt x="13444" y="2582"/>
                      </a:lnTo>
                      <a:lnTo>
                        <a:pt x="13249" y="2558"/>
                      </a:lnTo>
                      <a:lnTo>
                        <a:pt x="13249" y="2558"/>
                      </a:lnTo>
                      <a:lnTo>
                        <a:pt x="13030" y="2582"/>
                      </a:lnTo>
                      <a:lnTo>
                        <a:pt x="12859" y="2655"/>
                      </a:lnTo>
                      <a:lnTo>
                        <a:pt x="12689" y="2728"/>
                      </a:lnTo>
                      <a:lnTo>
                        <a:pt x="12519" y="2850"/>
                      </a:lnTo>
                      <a:lnTo>
                        <a:pt x="12519" y="2850"/>
                      </a:lnTo>
                      <a:lnTo>
                        <a:pt x="12445" y="2996"/>
                      </a:lnTo>
                      <a:lnTo>
                        <a:pt x="12372" y="3167"/>
                      </a:lnTo>
                      <a:lnTo>
                        <a:pt x="12324" y="3362"/>
                      </a:lnTo>
                      <a:lnTo>
                        <a:pt x="12324" y="3557"/>
                      </a:lnTo>
                      <a:lnTo>
                        <a:pt x="12324" y="3557"/>
                      </a:lnTo>
                      <a:lnTo>
                        <a:pt x="12324" y="3727"/>
                      </a:lnTo>
                      <a:lnTo>
                        <a:pt x="12372" y="3873"/>
                      </a:lnTo>
                      <a:lnTo>
                        <a:pt x="12445" y="4044"/>
                      </a:lnTo>
                      <a:lnTo>
                        <a:pt x="12519" y="4190"/>
                      </a:lnTo>
                      <a:lnTo>
                        <a:pt x="12519" y="419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3"/>
                <p:cNvSpPr/>
                <p:nvPr/>
              </p:nvSpPr>
              <p:spPr>
                <a:xfrm>
                  <a:off x="1984213" y="227541"/>
                  <a:ext cx="336767" cy="336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7" h="16027" fill="none" extrusionOk="0">
                      <a:moveTo>
                        <a:pt x="14029" y="4019"/>
                      </a:moveTo>
                      <a:lnTo>
                        <a:pt x="14029" y="4019"/>
                      </a:lnTo>
                      <a:lnTo>
                        <a:pt x="14200" y="3849"/>
                      </a:lnTo>
                      <a:lnTo>
                        <a:pt x="14395" y="3752"/>
                      </a:lnTo>
                      <a:lnTo>
                        <a:pt x="14614" y="3678"/>
                      </a:lnTo>
                      <a:lnTo>
                        <a:pt x="14809" y="3630"/>
                      </a:lnTo>
                      <a:lnTo>
                        <a:pt x="15028" y="3581"/>
                      </a:lnTo>
                      <a:lnTo>
                        <a:pt x="15247" y="3484"/>
                      </a:lnTo>
                      <a:lnTo>
                        <a:pt x="15442" y="3362"/>
                      </a:lnTo>
                      <a:lnTo>
                        <a:pt x="15661" y="3191"/>
                      </a:lnTo>
                      <a:lnTo>
                        <a:pt x="15661" y="3191"/>
                      </a:lnTo>
                      <a:lnTo>
                        <a:pt x="15832" y="2997"/>
                      </a:lnTo>
                      <a:lnTo>
                        <a:pt x="15929" y="2777"/>
                      </a:lnTo>
                      <a:lnTo>
                        <a:pt x="16002" y="2534"/>
                      </a:lnTo>
                      <a:lnTo>
                        <a:pt x="16026" y="2266"/>
                      </a:lnTo>
                      <a:lnTo>
                        <a:pt x="16026" y="2266"/>
                      </a:lnTo>
                      <a:lnTo>
                        <a:pt x="16002" y="2047"/>
                      </a:lnTo>
                      <a:lnTo>
                        <a:pt x="15978" y="1827"/>
                      </a:lnTo>
                      <a:lnTo>
                        <a:pt x="15905" y="1633"/>
                      </a:lnTo>
                      <a:lnTo>
                        <a:pt x="15807" y="1413"/>
                      </a:lnTo>
                      <a:lnTo>
                        <a:pt x="15710" y="1243"/>
                      </a:lnTo>
                      <a:lnTo>
                        <a:pt x="15588" y="1048"/>
                      </a:lnTo>
                      <a:lnTo>
                        <a:pt x="15466" y="878"/>
                      </a:lnTo>
                      <a:lnTo>
                        <a:pt x="15320" y="707"/>
                      </a:lnTo>
                      <a:lnTo>
                        <a:pt x="15320" y="707"/>
                      </a:lnTo>
                      <a:lnTo>
                        <a:pt x="15150" y="561"/>
                      </a:lnTo>
                      <a:lnTo>
                        <a:pt x="14979" y="439"/>
                      </a:lnTo>
                      <a:lnTo>
                        <a:pt x="14784" y="317"/>
                      </a:lnTo>
                      <a:lnTo>
                        <a:pt x="14590" y="196"/>
                      </a:lnTo>
                      <a:lnTo>
                        <a:pt x="14395" y="123"/>
                      </a:lnTo>
                      <a:lnTo>
                        <a:pt x="14175" y="50"/>
                      </a:lnTo>
                      <a:lnTo>
                        <a:pt x="13981" y="25"/>
                      </a:lnTo>
                      <a:lnTo>
                        <a:pt x="13761" y="1"/>
                      </a:lnTo>
                      <a:lnTo>
                        <a:pt x="13761" y="1"/>
                      </a:lnTo>
                      <a:lnTo>
                        <a:pt x="13494" y="25"/>
                      </a:lnTo>
                      <a:lnTo>
                        <a:pt x="13250" y="98"/>
                      </a:lnTo>
                      <a:lnTo>
                        <a:pt x="13031" y="196"/>
                      </a:lnTo>
                      <a:lnTo>
                        <a:pt x="12836" y="366"/>
                      </a:lnTo>
                      <a:lnTo>
                        <a:pt x="12836" y="366"/>
                      </a:lnTo>
                      <a:lnTo>
                        <a:pt x="12665" y="561"/>
                      </a:lnTo>
                      <a:lnTo>
                        <a:pt x="12544" y="780"/>
                      </a:lnTo>
                      <a:lnTo>
                        <a:pt x="12471" y="975"/>
                      </a:lnTo>
                      <a:lnTo>
                        <a:pt x="12422" y="1194"/>
                      </a:lnTo>
                      <a:lnTo>
                        <a:pt x="12349" y="1413"/>
                      </a:lnTo>
                      <a:lnTo>
                        <a:pt x="12276" y="1608"/>
                      </a:lnTo>
                      <a:lnTo>
                        <a:pt x="12178" y="1827"/>
                      </a:lnTo>
                      <a:lnTo>
                        <a:pt x="12008" y="1998"/>
                      </a:lnTo>
                      <a:lnTo>
                        <a:pt x="12008" y="1998"/>
                      </a:lnTo>
                      <a:lnTo>
                        <a:pt x="11740" y="2266"/>
                      </a:lnTo>
                      <a:lnTo>
                        <a:pt x="11496" y="2436"/>
                      </a:lnTo>
                      <a:lnTo>
                        <a:pt x="11277" y="2534"/>
                      </a:lnTo>
                      <a:lnTo>
                        <a:pt x="11082" y="2582"/>
                      </a:lnTo>
                      <a:lnTo>
                        <a:pt x="10888" y="2582"/>
                      </a:lnTo>
                      <a:lnTo>
                        <a:pt x="10717" y="2534"/>
                      </a:lnTo>
                      <a:lnTo>
                        <a:pt x="10547" y="2412"/>
                      </a:lnTo>
                      <a:lnTo>
                        <a:pt x="10376" y="2290"/>
                      </a:lnTo>
                      <a:lnTo>
                        <a:pt x="10206" y="2095"/>
                      </a:lnTo>
                      <a:lnTo>
                        <a:pt x="10035" y="1901"/>
                      </a:lnTo>
                      <a:lnTo>
                        <a:pt x="9670" y="1413"/>
                      </a:lnTo>
                      <a:lnTo>
                        <a:pt x="9231" y="878"/>
                      </a:lnTo>
                      <a:lnTo>
                        <a:pt x="8988" y="585"/>
                      </a:lnTo>
                      <a:lnTo>
                        <a:pt x="8720" y="293"/>
                      </a:lnTo>
                      <a:lnTo>
                        <a:pt x="8720" y="293"/>
                      </a:lnTo>
                      <a:lnTo>
                        <a:pt x="8574" y="171"/>
                      </a:lnTo>
                      <a:lnTo>
                        <a:pt x="8379" y="74"/>
                      </a:lnTo>
                      <a:lnTo>
                        <a:pt x="8209" y="25"/>
                      </a:lnTo>
                      <a:lnTo>
                        <a:pt x="8014" y="1"/>
                      </a:lnTo>
                      <a:lnTo>
                        <a:pt x="8014" y="1"/>
                      </a:lnTo>
                      <a:lnTo>
                        <a:pt x="7916" y="25"/>
                      </a:lnTo>
                      <a:lnTo>
                        <a:pt x="7770" y="98"/>
                      </a:lnTo>
                      <a:lnTo>
                        <a:pt x="7307" y="366"/>
                      </a:lnTo>
                      <a:lnTo>
                        <a:pt x="7039" y="537"/>
                      </a:lnTo>
                      <a:lnTo>
                        <a:pt x="6747" y="756"/>
                      </a:lnTo>
                      <a:lnTo>
                        <a:pt x="6431" y="975"/>
                      </a:lnTo>
                      <a:lnTo>
                        <a:pt x="6138" y="1243"/>
                      </a:lnTo>
                      <a:lnTo>
                        <a:pt x="5870" y="1511"/>
                      </a:lnTo>
                      <a:lnTo>
                        <a:pt x="5627" y="1803"/>
                      </a:lnTo>
                      <a:lnTo>
                        <a:pt x="5432" y="2095"/>
                      </a:lnTo>
                      <a:lnTo>
                        <a:pt x="5359" y="2242"/>
                      </a:lnTo>
                      <a:lnTo>
                        <a:pt x="5310" y="2412"/>
                      </a:lnTo>
                      <a:lnTo>
                        <a:pt x="5262" y="2558"/>
                      </a:lnTo>
                      <a:lnTo>
                        <a:pt x="5237" y="2704"/>
                      </a:lnTo>
                      <a:lnTo>
                        <a:pt x="5237" y="2850"/>
                      </a:lnTo>
                      <a:lnTo>
                        <a:pt x="5262" y="3021"/>
                      </a:lnTo>
                      <a:lnTo>
                        <a:pt x="5310" y="3167"/>
                      </a:lnTo>
                      <a:lnTo>
                        <a:pt x="5383" y="3313"/>
                      </a:lnTo>
                      <a:lnTo>
                        <a:pt x="5481" y="3459"/>
                      </a:lnTo>
                      <a:lnTo>
                        <a:pt x="5603" y="3605"/>
                      </a:lnTo>
                      <a:lnTo>
                        <a:pt x="5603" y="3605"/>
                      </a:lnTo>
                      <a:lnTo>
                        <a:pt x="5797" y="3752"/>
                      </a:lnTo>
                      <a:lnTo>
                        <a:pt x="5992" y="3849"/>
                      </a:lnTo>
                      <a:lnTo>
                        <a:pt x="6187" y="3946"/>
                      </a:lnTo>
                      <a:lnTo>
                        <a:pt x="6406" y="3995"/>
                      </a:lnTo>
                      <a:lnTo>
                        <a:pt x="6625" y="4044"/>
                      </a:lnTo>
                      <a:lnTo>
                        <a:pt x="6845" y="4141"/>
                      </a:lnTo>
                      <a:lnTo>
                        <a:pt x="7039" y="4239"/>
                      </a:lnTo>
                      <a:lnTo>
                        <a:pt x="7234" y="4409"/>
                      </a:lnTo>
                      <a:lnTo>
                        <a:pt x="7234" y="4409"/>
                      </a:lnTo>
                      <a:lnTo>
                        <a:pt x="7405" y="4604"/>
                      </a:lnTo>
                      <a:lnTo>
                        <a:pt x="7502" y="4823"/>
                      </a:lnTo>
                      <a:lnTo>
                        <a:pt x="7575" y="5067"/>
                      </a:lnTo>
                      <a:lnTo>
                        <a:pt x="7600" y="5359"/>
                      </a:lnTo>
                      <a:lnTo>
                        <a:pt x="7600" y="5359"/>
                      </a:lnTo>
                      <a:lnTo>
                        <a:pt x="7575" y="5554"/>
                      </a:lnTo>
                      <a:lnTo>
                        <a:pt x="7551" y="5773"/>
                      </a:lnTo>
                      <a:lnTo>
                        <a:pt x="7478" y="5968"/>
                      </a:lnTo>
                      <a:lnTo>
                        <a:pt x="7405" y="6163"/>
                      </a:lnTo>
                      <a:lnTo>
                        <a:pt x="7307" y="6357"/>
                      </a:lnTo>
                      <a:lnTo>
                        <a:pt x="7186" y="6552"/>
                      </a:lnTo>
                      <a:lnTo>
                        <a:pt x="7039" y="6723"/>
                      </a:lnTo>
                      <a:lnTo>
                        <a:pt x="6893" y="6893"/>
                      </a:lnTo>
                      <a:lnTo>
                        <a:pt x="6893" y="6893"/>
                      </a:lnTo>
                      <a:lnTo>
                        <a:pt x="6723" y="7039"/>
                      </a:lnTo>
                      <a:lnTo>
                        <a:pt x="6552" y="7186"/>
                      </a:lnTo>
                      <a:lnTo>
                        <a:pt x="6382" y="7283"/>
                      </a:lnTo>
                      <a:lnTo>
                        <a:pt x="6187" y="7405"/>
                      </a:lnTo>
                      <a:lnTo>
                        <a:pt x="5992" y="7478"/>
                      </a:lnTo>
                      <a:lnTo>
                        <a:pt x="5773" y="7551"/>
                      </a:lnTo>
                      <a:lnTo>
                        <a:pt x="5554" y="7575"/>
                      </a:lnTo>
                      <a:lnTo>
                        <a:pt x="5359" y="7600"/>
                      </a:lnTo>
                      <a:lnTo>
                        <a:pt x="5359" y="7600"/>
                      </a:lnTo>
                      <a:lnTo>
                        <a:pt x="5091" y="7575"/>
                      </a:lnTo>
                      <a:lnTo>
                        <a:pt x="4848" y="7502"/>
                      </a:lnTo>
                      <a:lnTo>
                        <a:pt x="4604" y="7405"/>
                      </a:lnTo>
                      <a:lnTo>
                        <a:pt x="4409" y="7234"/>
                      </a:lnTo>
                      <a:lnTo>
                        <a:pt x="4409" y="7234"/>
                      </a:lnTo>
                      <a:lnTo>
                        <a:pt x="4239" y="7039"/>
                      </a:lnTo>
                      <a:lnTo>
                        <a:pt x="4117" y="6820"/>
                      </a:lnTo>
                      <a:lnTo>
                        <a:pt x="4044" y="6601"/>
                      </a:lnTo>
                      <a:lnTo>
                        <a:pt x="3971" y="6382"/>
                      </a:lnTo>
                      <a:lnTo>
                        <a:pt x="3922" y="6187"/>
                      </a:lnTo>
                      <a:lnTo>
                        <a:pt x="3849" y="5992"/>
                      </a:lnTo>
                      <a:lnTo>
                        <a:pt x="3752" y="5797"/>
                      </a:lnTo>
                      <a:lnTo>
                        <a:pt x="3605" y="5602"/>
                      </a:lnTo>
                      <a:lnTo>
                        <a:pt x="3605" y="5602"/>
                      </a:lnTo>
                      <a:lnTo>
                        <a:pt x="3459" y="5481"/>
                      </a:lnTo>
                      <a:lnTo>
                        <a:pt x="3313" y="5383"/>
                      </a:lnTo>
                      <a:lnTo>
                        <a:pt x="3167" y="5310"/>
                      </a:lnTo>
                      <a:lnTo>
                        <a:pt x="3021" y="5262"/>
                      </a:lnTo>
                      <a:lnTo>
                        <a:pt x="2850" y="5237"/>
                      </a:lnTo>
                      <a:lnTo>
                        <a:pt x="2704" y="5237"/>
                      </a:lnTo>
                      <a:lnTo>
                        <a:pt x="2558" y="5262"/>
                      </a:lnTo>
                      <a:lnTo>
                        <a:pt x="2412" y="5310"/>
                      </a:lnTo>
                      <a:lnTo>
                        <a:pt x="2242" y="5359"/>
                      </a:lnTo>
                      <a:lnTo>
                        <a:pt x="2095" y="5432"/>
                      </a:lnTo>
                      <a:lnTo>
                        <a:pt x="1803" y="5627"/>
                      </a:lnTo>
                      <a:lnTo>
                        <a:pt x="1511" y="5870"/>
                      </a:lnTo>
                      <a:lnTo>
                        <a:pt x="1243" y="6138"/>
                      </a:lnTo>
                      <a:lnTo>
                        <a:pt x="975" y="6431"/>
                      </a:lnTo>
                      <a:lnTo>
                        <a:pt x="756" y="6747"/>
                      </a:lnTo>
                      <a:lnTo>
                        <a:pt x="537" y="7039"/>
                      </a:lnTo>
                      <a:lnTo>
                        <a:pt x="366" y="7307"/>
                      </a:lnTo>
                      <a:lnTo>
                        <a:pt x="98" y="7770"/>
                      </a:lnTo>
                      <a:lnTo>
                        <a:pt x="25" y="7916"/>
                      </a:lnTo>
                      <a:lnTo>
                        <a:pt x="1" y="8014"/>
                      </a:lnTo>
                      <a:lnTo>
                        <a:pt x="1" y="8014"/>
                      </a:lnTo>
                      <a:lnTo>
                        <a:pt x="25" y="8208"/>
                      </a:lnTo>
                      <a:lnTo>
                        <a:pt x="74" y="8379"/>
                      </a:lnTo>
                      <a:lnTo>
                        <a:pt x="171" y="8574"/>
                      </a:lnTo>
                      <a:lnTo>
                        <a:pt x="293" y="8720"/>
                      </a:lnTo>
                      <a:lnTo>
                        <a:pt x="293" y="8720"/>
                      </a:lnTo>
                      <a:lnTo>
                        <a:pt x="585" y="8988"/>
                      </a:lnTo>
                      <a:lnTo>
                        <a:pt x="878" y="9231"/>
                      </a:lnTo>
                      <a:lnTo>
                        <a:pt x="1413" y="9670"/>
                      </a:lnTo>
                      <a:lnTo>
                        <a:pt x="1901" y="10035"/>
                      </a:lnTo>
                      <a:lnTo>
                        <a:pt x="2095" y="10206"/>
                      </a:lnTo>
                      <a:lnTo>
                        <a:pt x="2290" y="10376"/>
                      </a:lnTo>
                      <a:lnTo>
                        <a:pt x="2412" y="10547"/>
                      </a:lnTo>
                      <a:lnTo>
                        <a:pt x="2534" y="10717"/>
                      </a:lnTo>
                      <a:lnTo>
                        <a:pt x="2583" y="10888"/>
                      </a:lnTo>
                      <a:lnTo>
                        <a:pt x="2583" y="11082"/>
                      </a:lnTo>
                      <a:lnTo>
                        <a:pt x="2534" y="11277"/>
                      </a:lnTo>
                      <a:lnTo>
                        <a:pt x="2436" y="11496"/>
                      </a:lnTo>
                      <a:lnTo>
                        <a:pt x="2266" y="11740"/>
                      </a:lnTo>
                      <a:lnTo>
                        <a:pt x="1998" y="12008"/>
                      </a:lnTo>
                      <a:lnTo>
                        <a:pt x="1998" y="12008"/>
                      </a:lnTo>
                      <a:lnTo>
                        <a:pt x="1828" y="12178"/>
                      </a:lnTo>
                      <a:lnTo>
                        <a:pt x="1633" y="12276"/>
                      </a:lnTo>
                      <a:lnTo>
                        <a:pt x="1413" y="12349"/>
                      </a:lnTo>
                      <a:lnTo>
                        <a:pt x="1219" y="12398"/>
                      </a:lnTo>
                      <a:lnTo>
                        <a:pt x="999" y="12446"/>
                      </a:lnTo>
                      <a:lnTo>
                        <a:pt x="780" y="12544"/>
                      </a:lnTo>
                      <a:lnTo>
                        <a:pt x="585" y="12665"/>
                      </a:lnTo>
                      <a:lnTo>
                        <a:pt x="366" y="12836"/>
                      </a:lnTo>
                      <a:lnTo>
                        <a:pt x="366" y="12836"/>
                      </a:lnTo>
                      <a:lnTo>
                        <a:pt x="196" y="13031"/>
                      </a:lnTo>
                      <a:lnTo>
                        <a:pt x="98" y="13250"/>
                      </a:lnTo>
                      <a:lnTo>
                        <a:pt x="25" y="13493"/>
                      </a:lnTo>
                      <a:lnTo>
                        <a:pt x="1" y="13761"/>
                      </a:lnTo>
                      <a:lnTo>
                        <a:pt x="1" y="13761"/>
                      </a:lnTo>
                      <a:lnTo>
                        <a:pt x="25" y="13981"/>
                      </a:lnTo>
                      <a:lnTo>
                        <a:pt x="50" y="14200"/>
                      </a:lnTo>
                      <a:lnTo>
                        <a:pt x="123" y="14395"/>
                      </a:lnTo>
                      <a:lnTo>
                        <a:pt x="220" y="14614"/>
                      </a:lnTo>
                      <a:lnTo>
                        <a:pt x="318" y="14784"/>
                      </a:lnTo>
                      <a:lnTo>
                        <a:pt x="439" y="14979"/>
                      </a:lnTo>
                      <a:lnTo>
                        <a:pt x="561" y="15150"/>
                      </a:lnTo>
                      <a:lnTo>
                        <a:pt x="707" y="15320"/>
                      </a:lnTo>
                      <a:lnTo>
                        <a:pt x="707" y="15320"/>
                      </a:lnTo>
                      <a:lnTo>
                        <a:pt x="878" y="15466"/>
                      </a:lnTo>
                      <a:lnTo>
                        <a:pt x="1048" y="15588"/>
                      </a:lnTo>
                      <a:lnTo>
                        <a:pt x="1243" y="15710"/>
                      </a:lnTo>
                      <a:lnTo>
                        <a:pt x="1438" y="15832"/>
                      </a:lnTo>
                      <a:lnTo>
                        <a:pt x="1633" y="15905"/>
                      </a:lnTo>
                      <a:lnTo>
                        <a:pt x="1852" y="15978"/>
                      </a:lnTo>
                      <a:lnTo>
                        <a:pt x="2047" y="16002"/>
                      </a:lnTo>
                      <a:lnTo>
                        <a:pt x="2266" y="16026"/>
                      </a:lnTo>
                      <a:lnTo>
                        <a:pt x="2266" y="16026"/>
                      </a:lnTo>
                      <a:lnTo>
                        <a:pt x="2534" y="16002"/>
                      </a:lnTo>
                      <a:lnTo>
                        <a:pt x="2777" y="15929"/>
                      </a:lnTo>
                      <a:lnTo>
                        <a:pt x="2997" y="15832"/>
                      </a:lnTo>
                      <a:lnTo>
                        <a:pt x="3191" y="15661"/>
                      </a:lnTo>
                      <a:lnTo>
                        <a:pt x="3191" y="15661"/>
                      </a:lnTo>
                      <a:lnTo>
                        <a:pt x="3362" y="15466"/>
                      </a:lnTo>
                      <a:lnTo>
                        <a:pt x="3484" y="15247"/>
                      </a:lnTo>
                      <a:lnTo>
                        <a:pt x="3557" y="15052"/>
                      </a:lnTo>
                      <a:lnTo>
                        <a:pt x="3605" y="14833"/>
                      </a:lnTo>
                      <a:lnTo>
                        <a:pt x="3679" y="14614"/>
                      </a:lnTo>
                      <a:lnTo>
                        <a:pt x="3752" y="14419"/>
                      </a:lnTo>
                      <a:lnTo>
                        <a:pt x="3849" y="14200"/>
                      </a:lnTo>
                      <a:lnTo>
                        <a:pt x="4019" y="14029"/>
                      </a:lnTo>
                      <a:lnTo>
                        <a:pt x="4019" y="14029"/>
                      </a:lnTo>
                      <a:lnTo>
                        <a:pt x="4287" y="13786"/>
                      </a:lnTo>
                      <a:lnTo>
                        <a:pt x="4531" y="13591"/>
                      </a:lnTo>
                      <a:lnTo>
                        <a:pt x="4750" y="13493"/>
                      </a:lnTo>
                      <a:lnTo>
                        <a:pt x="4945" y="13445"/>
                      </a:lnTo>
                      <a:lnTo>
                        <a:pt x="5140" y="13445"/>
                      </a:lnTo>
                      <a:lnTo>
                        <a:pt x="5310" y="13493"/>
                      </a:lnTo>
                      <a:lnTo>
                        <a:pt x="5481" y="13615"/>
                      </a:lnTo>
                      <a:lnTo>
                        <a:pt x="5651" y="13737"/>
                      </a:lnTo>
                      <a:lnTo>
                        <a:pt x="5822" y="13932"/>
                      </a:lnTo>
                      <a:lnTo>
                        <a:pt x="5992" y="14127"/>
                      </a:lnTo>
                      <a:lnTo>
                        <a:pt x="6358" y="14614"/>
                      </a:lnTo>
                      <a:lnTo>
                        <a:pt x="6796" y="15150"/>
                      </a:lnTo>
                      <a:lnTo>
                        <a:pt x="7039" y="15442"/>
                      </a:lnTo>
                      <a:lnTo>
                        <a:pt x="7307" y="15734"/>
                      </a:lnTo>
                      <a:lnTo>
                        <a:pt x="7307" y="15734"/>
                      </a:lnTo>
                      <a:lnTo>
                        <a:pt x="7454" y="15856"/>
                      </a:lnTo>
                      <a:lnTo>
                        <a:pt x="7648" y="15953"/>
                      </a:lnTo>
                      <a:lnTo>
                        <a:pt x="7819" y="16002"/>
                      </a:lnTo>
                      <a:lnTo>
                        <a:pt x="8014" y="16026"/>
                      </a:lnTo>
                      <a:lnTo>
                        <a:pt x="8014" y="16026"/>
                      </a:lnTo>
                      <a:lnTo>
                        <a:pt x="8111" y="16002"/>
                      </a:lnTo>
                      <a:lnTo>
                        <a:pt x="8257" y="15929"/>
                      </a:lnTo>
                      <a:lnTo>
                        <a:pt x="8720" y="15661"/>
                      </a:lnTo>
                      <a:lnTo>
                        <a:pt x="8988" y="15491"/>
                      </a:lnTo>
                      <a:lnTo>
                        <a:pt x="9280" y="15271"/>
                      </a:lnTo>
                      <a:lnTo>
                        <a:pt x="9597" y="15052"/>
                      </a:lnTo>
                      <a:lnTo>
                        <a:pt x="9889" y="14784"/>
                      </a:lnTo>
                      <a:lnTo>
                        <a:pt x="10157" y="14516"/>
                      </a:lnTo>
                      <a:lnTo>
                        <a:pt x="10400" y="14224"/>
                      </a:lnTo>
                      <a:lnTo>
                        <a:pt x="10595" y="13932"/>
                      </a:lnTo>
                      <a:lnTo>
                        <a:pt x="10668" y="13786"/>
                      </a:lnTo>
                      <a:lnTo>
                        <a:pt x="10717" y="13615"/>
                      </a:lnTo>
                      <a:lnTo>
                        <a:pt x="10766" y="13469"/>
                      </a:lnTo>
                      <a:lnTo>
                        <a:pt x="10790" y="13323"/>
                      </a:lnTo>
                      <a:lnTo>
                        <a:pt x="10790" y="13177"/>
                      </a:lnTo>
                      <a:lnTo>
                        <a:pt x="10766" y="13006"/>
                      </a:lnTo>
                      <a:lnTo>
                        <a:pt x="10717" y="12860"/>
                      </a:lnTo>
                      <a:lnTo>
                        <a:pt x="10644" y="12714"/>
                      </a:lnTo>
                      <a:lnTo>
                        <a:pt x="10547" y="12568"/>
                      </a:lnTo>
                      <a:lnTo>
                        <a:pt x="10425" y="12422"/>
                      </a:lnTo>
                      <a:lnTo>
                        <a:pt x="10425" y="12422"/>
                      </a:lnTo>
                      <a:lnTo>
                        <a:pt x="10230" y="12276"/>
                      </a:lnTo>
                      <a:lnTo>
                        <a:pt x="10035" y="12178"/>
                      </a:lnTo>
                      <a:lnTo>
                        <a:pt x="9840" y="12105"/>
                      </a:lnTo>
                      <a:lnTo>
                        <a:pt x="9621" y="12032"/>
                      </a:lnTo>
                      <a:lnTo>
                        <a:pt x="9402" y="11983"/>
                      </a:lnTo>
                      <a:lnTo>
                        <a:pt x="9183" y="11886"/>
                      </a:lnTo>
                      <a:lnTo>
                        <a:pt x="8988" y="11789"/>
                      </a:lnTo>
                      <a:lnTo>
                        <a:pt x="8793" y="11618"/>
                      </a:lnTo>
                      <a:lnTo>
                        <a:pt x="8793" y="11618"/>
                      </a:lnTo>
                      <a:lnTo>
                        <a:pt x="8623" y="11423"/>
                      </a:lnTo>
                      <a:lnTo>
                        <a:pt x="8525" y="11204"/>
                      </a:lnTo>
                      <a:lnTo>
                        <a:pt x="8452" y="10961"/>
                      </a:lnTo>
                      <a:lnTo>
                        <a:pt x="8428" y="10668"/>
                      </a:lnTo>
                      <a:lnTo>
                        <a:pt x="8428" y="10668"/>
                      </a:lnTo>
                      <a:lnTo>
                        <a:pt x="8452" y="10473"/>
                      </a:lnTo>
                      <a:lnTo>
                        <a:pt x="8476" y="10254"/>
                      </a:lnTo>
                      <a:lnTo>
                        <a:pt x="8549" y="10059"/>
                      </a:lnTo>
                      <a:lnTo>
                        <a:pt x="8623" y="9865"/>
                      </a:lnTo>
                      <a:lnTo>
                        <a:pt x="8720" y="9670"/>
                      </a:lnTo>
                      <a:lnTo>
                        <a:pt x="8842" y="9475"/>
                      </a:lnTo>
                      <a:lnTo>
                        <a:pt x="8988" y="9304"/>
                      </a:lnTo>
                      <a:lnTo>
                        <a:pt x="9134" y="9134"/>
                      </a:lnTo>
                      <a:lnTo>
                        <a:pt x="9134" y="9134"/>
                      </a:lnTo>
                      <a:lnTo>
                        <a:pt x="9304" y="8988"/>
                      </a:lnTo>
                      <a:lnTo>
                        <a:pt x="9475" y="8866"/>
                      </a:lnTo>
                      <a:lnTo>
                        <a:pt x="9645" y="8744"/>
                      </a:lnTo>
                      <a:lnTo>
                        <a:pt x="9840" y="8622"/>
                      </a:lnTo>
                      <a:lnTo>
                        <a:pt x="10035" y="8549"/>
                      </a:lnTo>
                      <a:lnTo>
                        <a:pt x="10254" y="8476"/>
                      </a:lnTo>
                      <a:lnTo>
                        <a:pt x="10474" y="8452"/>
                      </a:lnTo>
                      <a:lnTo>
                        <a:pt x="10668" y="8428"/>
                      </a:lnTo>
                      <a:lnTo>
                        <a:pt x="10668" y="8428"/>
                      </a:lnTo>
                      <a:lnTo>
                        <a:pt x="10936" y="8452"/>
                      </a:lnTo>
                      <a:lnTo>
                        <a:pt x="11180" y="8525"/>
                      </a:lnTo>
                      <a:lnTo>
                        <a:pt x="11423" y="8622"/>
                      </a:lnTo>
                      <a:lnTo>
                        <a:pt x="11618" y="8793"/>
                      </a:lnTo>
                      <a:lnTo>
                        <a:pt x="11618" y="8793"/>
                      </a:lnTo>
                      <a:lnTo>
                        <a:pt x="11789" y="8988"/>
                      </a:lnTo>
                      <a:lnTo>
                        <a:pt x="11910" y="9207"/>
                      </a:lnTo>
                      <a:lnTo>
                        <a:pt x="11984" y="9426"/>
                      </a:lnTo>
                      <a:lnTo>
                        <a:pt x="12057" y="9645"/>
                      </a:lnTo>
                      <a:lnTo>
                        <a:pt x="12105" y="9840"/>
                      </a:lnTo>
                      <a:lnTo>
                        <a:pt x="12178" y="10035"/>
                      </a:lnTo>
                      <a:lnTo>
                        <a:pt x="12276" y="10230"/>
                      </a:lnTo>
                      <a:lnTo>
                        <a:pt x="12422" y="10425"/>
                      </a:lnTo>
                      <a:lnTo>
                        <a:pt x="12422" y="10425"/>
                      </a:lnTo>
                      <a:lnTo>
                        <a:pt x="12568" y="10547"/>
                      </a:lnTo>
                      <a:lnTo>
                        <a:pt x="12714" y="10644"/>
                      </a:lnTo>
                      <a:lnTo>
                        <a:pt x="12860" y="10717"/>
                      </a:lnTo>
                      <a:lnTo>
                        <a:pt x="13006" y="10766"/>
                      </a:lnTo>
                      <a:lnTo>
                        <a:pt x="13177" y="10790"/>
                      </a:lnTo>
                      <a:lnTo>
                        <a:pt x="13323" y="10790"/>
                      </a:lnTo>
                      <a:lnTo>
                        <a:pt x="13469" y="10766"/>
                      </a:lnTo>
                      <a:lnTo>
                        <a:pt x="13615" y="10717"/>
                      </a:lnTo>
                      <a:lnTo>
                        <a:pt x="13786" y="10668"/>
                      </a:lnTo>
                      <a:lnTo>
                        <a:pt x="13932" y="10595"/>
                      </a:lnTo>
                      <a:lnTo>
                        <a:pt x="14224" y="10400"/>
                      </a:lnTo>
                      <a:lnTo>
                        <a:pt x="14516" y="10157"/>
                      </a:lnTo>
                      <a:lnTo>
                        <a:pt x="14784" y="9889"/>
                      </a:lnTo>
                      <a:lnTo>
                        <a:pt x="15052" y="9597"/>
                      </a:lnTo>
                      <a:lnTo>
                        <a:pt x="15271" y="9280"/>
                      </a:lnTo>
                      <a:lnTo>
                        <a:pt x="15491" y="8988"/>
                      </a:lnTo>
                      <a:lnTo>
                        <a:pt x="15661" y="8720"/>
                      </a:lnTo>
                      <a:lnTo>
                        <a:pt x="15929" y="8257"/>
                      </a:lnTo>
                      <a:lnTo>
                        <a:pt x="16002" y="8111"/>
                      </a:lnTo>
                      <a:lnTo>
                        <a:pt x="16026" y="8014"/>
                      </a:lnTo>
                      <a:lnTo>
                        <a:pt x="16026" y="8014"/>
                      </a:lnTo>
                      <a:lnTo>
                        <a:pt x="16002" y="7819"/>
                      </a:lnTo>
                      <a:lnTo>
                        <a:pt x="15953" y="7648"/>
                      </a:lnTo>
                      <a:lnTo>
                        <a:pt x="15856" y="7453"/>
                      </a:lnTo>
                      <a:lnTo>
                        <a:pt x="15734" y="7307"/>
                      </a:lnTo>
                      <a:lnTo>
                        <a:pt x="15734" y="7307"/>
                      </a:lnTo>
                      <a:lnTo>
                        <a:pt x="15442" y="7039"/>
                      </a:lnTo>
                      <a:lnTo>
                        <a:pt x="15150" y="6796"/>
                      </a:lnTo>
                      <a:lnTo>
                        <a:pt x="14614" y="6357"/>
                      </a:lnTo>
                      <a:lnTo>
                        <a:pt x="14127" y="5992"/>
                      </a:lnTo>
                      <a:lnTo>
                        <a:pt x="13932" y="5822"/>
                      </a:lnTo>
                      <a:lnTo>
                        <a:pt x="13737" y="5651"/>
                      </a:lnTo>
                      <a:lnTo>
                        <a:pt x="13615" y="5481"/>
                      </a:lnTo>
                      <a:lnTo>
                        <a:pt x="13494" y="5310"/>
                      </a:lnTo>
                      <a:lnTo>
                        <a:pt x="13445" y="5140"/>
                      </a:lnTo>
                      <a:lnTo>
                        <a:pt x="13445" y="4945"/>
                      </a:lnTo>
                      <a:lnTo>
                        <a:pt x="13494" y="4750"/>
                      </a:lnTo>
                      <a:lnTo>
                        <a:pt x="13591" y="4531"/>
                      </a:lnTo>
                      <a:lnTo>
                        <a:pt x="13761" y="4287"/>
                      </a:lnTo>
                      <a:lnTo>
                        <a:pt x="14029" y="4019"/>
                      </a:lnTo>
                      <a:lnTo>
                        <a:pt x="14029" y="401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3"/>
                <p:cNvSpPr/>
                <p:nvPr/>
              </p:nvSpPr>
              <p:spPr>
                <a:xfrm>
                  <a:off x="3779030" y="180463"/>
                  <a:ext cx="248746" cy="43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8" h="20508" fill="none" extrusionOk="0">
                      <a:moveTo>
                        <a:pt x="10547" y="1"/>
                      </a:moveTo>
                      <a:lnTo>
                        <a:pt x="1292" y="1"/>
                      </a:lnTo>
                      <a:lnTo>
                        <a:pt x="1292" y="1"/>
                      </a:lnTo>
                      <a:lnTo>
                        <a:pt x="1024" y="25"/>
                      </a:lnTo>
                      <a:lnTo>
                        <a:pt x="780" y="98"/>
                      </a:lnTo>
                      <a:lnTo>
                        <a:pt x="561" y="220"/>
                      </a:lnTo>
                      <a:lnTo>
                        <a:pt x="366" y="366"/>
                      </a:lnTo>
                      <a:lnTo>
                        <a:pt x="220" y="561"/>
                      </a:lnTo>
                      <a:lnTo>
                        <a:pt x="98" y="780"/>
                      </a:lnTo>
                      <a:lnTo>
                        <a:pt x="25" y="1024"/>
                      </a:lnTo>
                      <a:lnTo>
                        <a:pt x="1" y="1292"/>
                      </a:lnTo>
                      <a:lnTo>
                        <a:pt x="1" y="19217"/>
                      </a:lnTo>
                      <a:lnTo>
                        <a:pt x="1" y="19217"/>
                      </a:lnTo>
                      <a:lnTo>
                        <a:pt x="25" y="19485"/>
                      </a:lnTo>
                      <a:lnTo>
                        <a:pt x="98" y="19728"/>
                      </a:lnTo>
                      <a:lnTo>
                        <a:pt x="220" y="19948"/>
                      </a:lnTo>
                      <a:lnTo>
                        <a:pt x="366" y="20142"/>
                      </a:lnTo>
                      <a:lnTo>
                        <a:pt x="561" y="20289"/>
                      </a:lnTo>
                      <a:lnTo>
                        <a:pt x="780" y="20410"/>
                      </a:lnTo>
                      <a:lnTo>
                        <a:pt x="1024" y="20483"/>
                      </a:lnTo>
                      <a:lnTo>
                        <a:pt x="1292" y="20508"/>
                      </a:lnTo>
                      <a:lnTo>
                        <a:pt x="10547" y="20508"/>
                      </a:lnTo>
                      <a:lnTo>
                        <a:pt x="10547" y="20508"/>
                      </a:lnTo>
                      <a:lnTo>
                        <a:pt x="10814" y="20483"/>
                      </a:lnTo>
                      <a:lnTo>
                        <a:pt x="11058" y="20410"/>
                      </a:lnTo>
                      <a:lnTo>
                        <a:pt x="11277" y="20289"/>
                      </a:lnTo>
                      <a:lnTo>
                        <a:pt x="11472" y="20142"/>
                      </a:lnTo>
                      <a:lnTo>
                        <a:pt x="11618" y="19948"/>
                      </a:lnTo>
                      <a:lnTo>
                        <a:pt x="11740" y="19728"/>
                      </a:lnTo>
                      <a:lnTo>
                        <a:pt x="11813" y="19485"/>
                      </a:lnTo>
                      <a:lnTo>
                        <a:pt x="11837" y="19217"/>
                      </a:lnTo>
                      <a:lnTo>
                        <a:pt x="11837" y="1292"/>
                      </a:lnTo>
                      <a:lnTo>
                        <a:pt x="11837" y="1292"/>
                      </a:lnTo>
                      <a:lnTo>
                        <a:pt x="11813" y="1024"/>
                      </a:lnTo>
                      <a:lnTo>
                        <a:pt x="11740" y="780"/>
                      </a:lnTo>
                      <a:lnTo>
                        <a:pt x="11618" y="561"/>
                      </a:lnTo>
                      <a:lnTo>
                        <a:pt x="11472" y="366"/>
                      </a:lnTo>
                      <a:lnTo>
                        <a:pt x="11277" y="220"/>
                      </a:lnTo>
                      <a:lnTo>
                        <a:pt x="11058" y="98"/>
                      </a:lnTo>
                      <a:lnTo>
                        <a:pt x="10814" y="25"/>
                      </a:lnTo>
                      <a:lnTo>
                        <a:pt x="10547" y="1"/>
                      </a:lnTo>
                      <a:lnTo>
                        <a:pt x="10547" y="1"/>
                      </a:lnTo>
                      <a:close/>
                      <a:moveTo>
                        <a:pt x="5554" y="975"/>
                      </a:moveTo>
                      <a:lnTo>
                        <a:pt x="6284" y="975"/>
                      </a:lnTo>
                      <a:lnTo>
                        <a:pt x="6284" y="975"/>
                      </a:lnTo>
                      <a:lnTo>
                        <a:pt x="6406" y="999"/>
                      </a:lnTo>
                      <a:lnTo>
                        <a:pt x="6479" y="1073"/>
                      </a:lnTo>
                      <a:lnTo>
                        <a:pt x="6552" y="1146"/>
                      </a:lnTo>
                      <a:lnTo>
                        <a:pt x="6577" y="1267"/>
                      </a:lnTo>
                      <a:lnTo>
                        <a:pt x="6577" y="1267"/>
                      </a:lnTo>
                      <a:lnTo>
                        <a:pt x="6552" y="1365"/>
                      </a:lnTo>
                      <a:lnTo>
                        <a:pt x="6479" y="1462"/>
                      </a:lnTo>
                      <a:lnTo>
                        <a:pt x="6406" y="1511"/>
                      </a:lnTo>
                      <a:lnTo>
                        <a:pt x="6284" y="1535"/>
                      </a:lnTo>
                      <a:lnTo>
                        <a:pt x="5554" y="1535"/>
                      </a:lnTo>
                      <a:lnTo>
                        <a:pt x="5554" y="1535"/>
                      </a:lnTo>
                      <a:lnTo>
                        <a:pt x="5432" y="1511"/>
                      </a:lnTo>
                      <a:lnTo>
                        <a:pt x="5359" y="1462"/>
                      </a:lnTo>
                      <a:lnTo>
                        <a:pt x="5286" y="1365"/>
                      </a:lnTo>
                      <a:lnTo>
                        <a:pt x="5262" y="1267"/>
                      </a:lnTo>
                      <a:lnTo>
                        <a:pt x="5262" y="1267"/>
                      </a:lnTo>
                      <a:lnTo>
                        <a:pt x="5286" y="1146"/>
                      </a:lnTo>
                      <a:lnTo>
                        <a:pt x="5359" y="1073"/>
                      </a:lnTo>
                      <a:lnTo>
                        <a:pt x="5432" y="999"/>
                      </a:lnTo>
                      <a:lnTo>
                        <a:pt x="5554" y="975"/>
                      </a:lnTo>
                      <a:lnTo>
                        <a:pt x="5554" y="975"/>
                      </a:lnTo>
                      <a:close/>
                      <a:moveTo>
                        <a:pt x="5919" y="19436"/>
                      </a:moveTo>
                      <a:lnTo>
                        <a:pt x="5919" y="19436"/>
                      </a:lnTo>
                      <a:lnTo>
                        <a:pt x="5749" y="19412"/>
                      </a:lnTo>
                      <a:lnTo>
                        <a:pt x="5578" y="19363"/>
                      </a:lnTo>
                      <a:lnTo>
                        <a:pt x="5432" y="19290"/>
                      </a:lnTo>
                      <a:lnTo>
                        <a:pt x="5310" y="19193"/>
                      </a:lnTo>
                      <a:lnTo>
                        <a:pt x="5213" y="19071"/>
                      </a:lnTo>
                      <a:lnTo>
                        <a:pt x="5140" y="18925"/>
                      </a:lnTo>
                      <a:lnTo>
                        <a:pt x="5091" y="18754"/>
                      </a:lnTo>
                      <a:lnTo>
                        <a:pt x="5067" y="18584"/>
                      </a:lnTo>
                      <a:lnTo>
                        <a:pt x="5067" y="18584"/>
                      </a:lnTo>
                      <a:lnTo>
                        <a:pt x="5091" y="18413"/>
                      </a:lnTo>
                      <a:lnTo>
                        <a:pt x="5140" y="18243"/>
                      </a:lnTo>
                      <a:lnTo>
                        <a:pt x="5213" y="18097"/>
                      </a:lnTo>
                      <a:lnTo>
                        <a:pt x="5310" y="17975"/>
                      </a:lnTo>
                      <a:lnTo>
                        <a:pt x="5432" y="17877"/>
                      </a:lnTo>
                      <a:lnTo>
                        <a:pt x="5578" y="17804"/>
                      </a:lnTo>
                      <a:lnTo>
                        <a:pt x="5749" y="17756"/>
                      </a:lnTo>
                      <a:lnTo>
                        <a:pt x="5919" y="17731"/>
                      </a:lnTo>
                      <a:lnTo>
                        <a:pt x="5919" y="17731"/>
                      </a:lnTo>
                      <a:lnTo>
                        <a:pt x="6090" y="17756"/>
                      </a:lnTo>
                      <a:lnTo>
                        <a:pt x="6260" y="17804"/>
                      </a:lnTo>
                      <a:lnTo>
                        <a:pt x="6406" y="17877"/>
                      </a:lnTo>
                      <a:lnTo>
                        <a:pt x="6528" y="17975"/>
                      </a:lnTo>
                      <a:lnTo>
                        <a:pt x="6625" y="18097"/>
                      </a:lnTo>
                      <a:lnTo>
                        <a:pt x="6699" y="18243"/>
                      </a:lnTo>
                      <a:lnTo>
                        <a:pt x="6747" y="18413"/>
                      </a:lnTo>
                      <a:lnTo>
                        <a:pt x="6772" y="18584"/>
                      </a:lnTo>
                      <a:lnTo>
                        <a:pt x="6772" y="18584"/>
                      </a:lnTo>
                      <a:lnTo>
                        <a:pt x="6747" y="18754"/>
                      </a:lnTo>
                      <a:lnTo>
                        <a:pt x="6699" y="18925"/>
                      </a:lnTo>
                      <a:lnTo>
                        <a:pt x="6625" y="19071"/>
                      </a:lnTo>
                      <a:lnTo>
                        <a:pt x="6528" y="19193"/>
                      </a:lnTo>
                      <a:lnTo>
                        <a:pt x="6406" y="19290"/>
                      </a:lnTo>
                      <a:lnTo>
                        <a:pt x="6260" y="19363"/>
                      </a:lnTo>
                      <a:lnTo>
                        <a:pt x="6090" y="19412"/>
                      </a:lnTo>
                      <a:lnTo>
                        <a:pt x="5919" y="19436"/>
                      </a:lnTo>
                      <a:lnTo>
                        <a:pt x="5919" y="19436"/>
                      </a:lnTo>
                      <a:close/>
                      <a:moveTo>
                        <a:pt x="10547" y="16660"/>
                      </a:moveTo>
                      <a:lnTo>
                        <a:pt x="1292" y="16660"/>
                      </a:lnTo>
                      <a:lnTo>
                        <a:pt x="1292" y="2558"/>
                      </a:lnTo>
                      <a:lnTo>
                        <a:pt x="10547" y="2558"/>
                      </a:lnTo>
                      <a:lnTo>
                        <a:pt x="10547" y="1666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6" name="Google Shape;276;p3"/>
                <p:cNvGrpSpPr/>
                <p:nvPr/>
              </p:nvGrpSpPr>
              <p:grpSpPr>
                <a:xfrm>
                  <a:off x="2878564" y="220891"/>
                  <a:ext cx="342882" cy="350068"/>
                  <a:chOff x="3951850" y="2985350"/>
                  <a:chExt cx="407950" cy="416500"/>
                </a:xfrm>
              </p:grpSpPr>
              <p:sp>
                <p:nvSpPr>
                  <p:cNvPr id="277" name="Google Shape;277;p3"/>
                  <p:cNvSpPr/>
                  <p:nvPr/>
                </p:nvSpPr>
                <p:spPr>
                  <a:xfrm>
                    <a:off x="3951850" y="2985350"/>
                    <a:ext cx="314800" cy="314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2" h="12593" fill="none" extrusionOk="0">
                        <a:moveTo>
                          <a:pt x="6284" y="1"/>
                        </a:moveTo>
                        <a:lnTo>
                          <a:pt x="6284" y="1"/>
                        </a:lnTo>
                        <a:lnTo>
                          <a:pt x="5967" y="25"/>
                        </a:lnTo>
                        <a:lnTo>
                          <a:pt x="5651" y="49"/>
                        </a:lnTo>
                        <a:lnTo>
                          <a:pt x="5334" y="74"/>
                        </a:lnTo>
                        <a:lnTo>
                          <a:pt x="5017" y="147"/>
                        </a:lnTo>
                        <a:lnTo>
                          <a:pt x="4725" y="220"/>
                        </a:lnTo>
                        <a:lnTo>
                          <a:pt x="4433" y="293"/>
                        </a:lnTo>
                        <a:lnTo>
                          <a:pt x="4141" y="390"/>
                        </a:lnTo>
                        <a:lnTo>
                          <a:pt x="3848" y="512"/>
                        </a:lnTo>
                        <a:lnTo>
                          <a:pt x="3556" y="634"/>
                        </a:lnTo>
                        <a:lnTo>
                          <a:pt x="3288" y="780"/>
                        </a:lnTo>
                        <a:lnTo>
                          <a:pt x="3020" y="926"/>
                        </a:lnTo>
                        <a:lnTo>
                          <a:pt x="2777" y="1072"/>
                        </a:lnTo>
                        <a:lnTo>
                          <a:pt x="2290" y="1437"/>
                        </a:lnTo>
                        <a:lnTo>
                          <a:pt x="1851" y="1852"/>
                        </a:lnTo>
                        <a:lnTo>
                          <a:pt x="1437" y="2290"/>
                        </a:lnTo>
                        <a:lnTo>
                          <a:pt x="1072" y="2777"/>
                        </a:lnTo>
                        <a:lnTo>
                          <a:pt x="901" y="3045"/>
                        </a:lnTo>
                        <a:lnTo>
                          <a:pt x="755" y="3313"/>
                        </a:lnTo>
                        <a:lnTo>
                          <a:pt x="609" y="3581"/>
                        </a:lnTo>
                        <a:lnTo>
                          <a:pt x="487" y="3849"/>
                        </a:lnTo>
                        <a:lnTo>
                          <a:pt x="390" y="4141"/>
                        </a:lnTo>
                        <a:lnTo>
                          <a:pt x="292" y="4433"/>
                        </a:lnTo>
                        <a:lnTo>
                          <a:pt x="195" y="4725"/>
                        </a:lnTo>
                        <a:lnTo>
                          <a:pt x="122" y="5042"/>
                        </a:lnTo>
                        <a:lnTo>
                          <a:pt x="73" y="5334"/>
                        </a:lnTo>
                        <a:lnTo>
                          <a:pt x="25" y="5651"/>
                        </a:lnTo>
                        <a:lnTo>
                          <a:pt x="0" y="5968"/>
                        </a:lnTo>
                        <a:lnTo>
                          <a:pt x="0" y="6308"/>
                        </a:lnTo>
                        <a:lnTo>
                          <a:pt x="0" y="6308"/>
                        </a:lnTo>
                        <a:lnTo>
                          <a:pt x="0" y="6625"/>
                        </a:lnTo>
                        <a:lnTo>
                          <a:pt x="25" y="6942"/>
                        </a:lnTo>
                        <a:lnTo>
                          <a:pt x="73" y="7258"/>
                        </a:lnTo>
                        <a:lnTo>
                          <a:pt x="122" y="7575"/>
                        </a:lnTo>
                        <a:lnTo>
                          <a:pt x="195" y="7867"/>
                        </a:lnTo>
                        <a:lnTo>
                          <a:pt x="292" y="8184"/>
                        </a:lnTo>
                        <a:lnTo>
                          <a:pt x="390" y="8476"/>
                        </a:lnTo>
                        <a:lnTo>
                          <a:pt x="487" y="8744"/>
                        </a:lnTo>
                        <a:lnTo>
                          <a:pt x="609" y="9036"/>
                        </a:lnTo>
                        <a:lnTo>
                          <a:pt x="755" y="9304"/>
                        </a:lnTo>
                        <a:lnTo>
                          <a:pt x="901" y="9572"/>
                        </a:lnTo>
                        <a:lnTo>
                          <a:pt x="1072" y="9816"/>
                        </a:lnTo>
                        <a:lnTo>
                          <a:pt x="1437" y="10303"/>
                        </a:lnTo>
                        <a:lnTo>
                          <a:pt x="1851" y="10741"/>
                        </a:lnTo>
                        <a:lnTo>
                          <a:pt x="2290" y="11155"/>
                        </a:lnTo>
                        <a:lnTo>
                          <a:pt x="2777" y="11520"/>
                        </a:lnTo>
                        <a:lnTo>
                          <a:pt x="3020" y="11691"/>
                        </a:lnTo>
                        <a:lnTo>
                          <a:pt x="3288" y="11837"/>
                        </a:lnTo>
                        <a:lnTo>
                          <a:pt x="3556" y="11983"/>
                        </a:lnTo>
                        <a:lnTo>
                          <a:pt x="3848" y="12105"/>
                        </a:lnTo>
                        <a:lnTo>
                          <a:pt x="4141" y="12202"/>
                        </a:lnTo>
                        <a:lnTo>
                          <a:pt x="4433" y="12300"/>
                        </a:lnTo>
                        <a:lnTo>
                          <a:pt x="4725" y="12397"/>
                        </a:lnTo>
                        <a:lnTo>
                          <a:pt x="5017" y="12470"/>
                        </a:lnTo>
                        <a:lnTo>
                          <a:pt x="5334" y="12519"/>
                        </a:lnTo>
                        <a:lnTo>
                          <a:pt x="5651" y="12568"/>
                        </a:lnTo>
                        <a:lnTo>
                          <a:pt x="5967" y="12592"/>
                        </a:lnTo>
                        <a:lnTo>
                          <a:pt x="6284" y="12592"/>
                        </a:lnTo>
                        <a:lnTo>
                          <a:pt x="6284" y="12592"/>
                        </a:lnTo>
                        <a:lnTo>
                          <a:pt x="6625" y="12592"/>
                        </a:lnTo>
                        <a:lnTo>
                          <a:pt x="6941" y="12568"/>
                        </a:lnTo>
                        <a:lnTo>
                          <a:pt x="7258" y="12519"/>
                        </a:lnTo>
                        <a:lnTo>
                          <a:pt x="7550" y="12470"/>
                        </a:lnTo>
                        <a:lnTo>
                          <a:pt x="7867" y="12397"/>
                        </a:lnTo>
                        <a:lnTo>
                          <a:pt x="8159" y="12300"/>
                        </a:lnTo>
                        <a:lnTo>
                          <a:pt x="8451" y="12202"/>
                        </a:lnTo>
                        <a:lnTo>
                          <a:pt x="8744" y="12105"/>
                        </a:lnTo>
                        <a:lnTo>
                          <a:pt x="9012" y="11983"/>
                        </a:lnTo>
                        <a:lnTo>
                          <a:pt x="9279" y="11837"/>
                        </a:lnTo>
                        <a:lnTo>
                          <a:pt x="9547" y="11691"/>
                        </a:lnTo>
                        <a:lnTo>
                          <a:pt x="9815" y="11520"/>
                        </a:lnTo>
                        <a:lnTo>
                          <a:pt x="10302" y="11155"/>
                        </a:lnTo>
                        <a:lnTo>
                          <a:pt x="10741" y="10741"/>
                        </a:lnTo>
                        <a:lnTo>
                          <a:pt x="11155" y="10303"/>
                        </a:lnTo>
                        <a:lnTo>
                          <a:pt x="11520" y="9816"/>
                        </a:lnTo>
                        <a:lnTo>
                          <a:pt x="11666" y="9572"/>
                        </a:lnTo>
                        <a:lnTo>
                          <a:pt x="11812" y="9304"/>
                        </a:lnTo>
                        <a:lnTo>
                          <a:pt x="11958" y="9036"/>
                        </a:lnTo>
                        <a:lnTo>
                          <a:pt x="12080" y="8744"/>
                        </a:lnTo>
                        <a:lnTo>
                          <a:pt x="12202" y="8476"/>
                        </a:lnTo>
                        <a:lnTo>
                          <a:pt x="12299" y="8184"/>
                        </a:lnTo>
                        <a:lnTo>
                          <a:pt x="12397" y="7867"/>
                        </a:lnTo>
                        <a:lnTo>
                          <a:pt x="12446" y="7575"/>
                        </a:lnTo>
                        <a:lnTo>
                          <a:pt x="12519" y="7258"/>
                        </a:lnTo>
                        <a:lnTo>
                          <a:pt x="12543" y="6942"/>
                        </a:lnTo>
                        <a:lnTo>
                          <a:pt x="12567" y="6625"/>
                        </a:lnTo>
                        <a:lnTo>
                          <a:pt x="12592" y="6308"/>
                        </a:lnTo>
                        <a:lnTo>
                          <a:pt x="12592" y="6308"/>
                        </a:lnTo>
                        <a:lnTo>
                          <a:pt x="12567" y="5968"/>
                        </a:lnTo>
                        <a:lnTo>
                          <a:pt x="12543" y="5651"/>
                        </a:lnTo>
                        <a:lnTo>
                          <a:pt x="12519" y="5334"/>
                        </a:lnTo>
                        <a:lnTo>
                          <a:pt x="12446" y="5042"/>
                        </a:lnTo>
                        <a:lnTo>
                          <a:pt x="12397" y="4725"/>
                        </a:lnTo>
                        <a:lnTo>
                          <a:pt x="12299" y="4433"/>
                        </a:lnTo>
                        <a:lnTo>
                          <a:pt x="12202" y="4141"/>
                        </a:lnTo>
                        <a:lnTo>
                          <a:pt x="12080" y="3849"/>
                        </a:lnTo>
                        <a:lnTo>
                          <a:pt x="11958" y="3581"/>
                        </a:lnTo>
                        <a:lnTo>
                          <a:pt x="11812" y="3313"/>
                        </a:lnTo>
                        <a:lnTo>
                          <a:pt x="11666" y="3045"/>
                        </a:lnTo>
                        <a:lnTo>
                          <a:pt x="11520" y="2777"/>
                        </a:lnTo>
                        <a:lnTo>
                          <a:pt x="11155" y="2290"/>
                        </a:lnTo>
                        <a:lnTo>
                          <a:pt x="10741" y="1852"/>
                        </a:lnTo>
                        <a:lnTo>
                          <a:pt x="10302" y="1437"/>
                        </a:lnTo>
                        <a:lnTo>
                          <a:pt x="9815" y="1072"/>
                        </a:lnTo>
                        <a:lnTo>
                          <a:pt x="9547" y="926"/>
                        </a:lnTo>
                        <a:lnTo>
                          <a:pt x="9279" y="780"/>
                        </a:lnTo>
                        <a:lnTo>
                          <a:pt x="9012" y="634"/>
                        </a:lnTo>
                        <a:lnTo>
                          <a:pt x="8744" y="512"/>
                        </a:lnTo>
                        <a:lnTo>
                          <a:pt x="8451" y="390"/>
                        </a:lnTo>
                        <a:lnTo>
                          <a:pt x="8159" y="293"/>
                        </a:lnTo>
                        <a:lnTo>
                          <a:pt x="7867" y="220"/>
                        </a:lnTo>
                        <a:lnTo>
                          <a:pt x="7550" y="147"/>
                        </a:lnTo>
                        <a:lnTo>
                          <a:pt x="7258" y="74"/>
                        </a:lnTo>
                        <a:lnTo>
                          <a:pt x="6941" y="49"/>
                        </a:lnTo>
                        <a:lnTo>
                          <a:pt x="6625" y="25"/>
                        </a:lnTo>
                        <a:lnTo>
                          <a:pt x="6284" y="1"/>
                        </a:lnTo>
                        <a:lnTo>
                          <a:pt x="6284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" name="Google Shape;278;p3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0" h="9670" fill="none" extrusionOk="0">
                        <a:moveTo>
                          <a:pt x="4823" y="1"/>
                        </a:moveTo>
                        <a:lnTo>
                          <a:pt x="4823" y="1"/>
                        </a:lnTo>
                        <a:lnTo>
                          <a:pt x="4336" y="25"/>
                        </a:lnTo>
                        <a:lnTo>
                          <a:pt x="3849" y="98"/>
                        </a:lnTo>
                        <a:lnTo>
                          <a:pt x="3386" y="220"/>
                        </a:lnTo>
                        <a:lnTo>
                          <a:pt x="2947" y="391"/>
                        </a:lnTo>
                        <a:lnTo>
                          <a:pt x="2533" y="585"/>
                        </a:lnTo>
                        <a:lnTo>
                          <a:pt x="2144" y="829"/>
                        </a:lnTo>
                        <a:lnTo>
                          <a:pt x="1754" y="1121"/>
                        </a:lnTo>
                        <a:lnTo>
                          <a:pt x="1413" y="1438"/>
                        </a:lnTo>
                        <a:lnTo>
                          <a:pt x="1096" y="1779"/>
                        </a:lnTo>
                        <a:lnTo>
                          <a:pt x="829" y="2144"/>
                        </a:lnTo>
                        <a:lnTo>
                          <a:pt x="585" y="2534"/>
                        </a:lnTo>
                        <a:lnTo>
                          <a:pt x="390" y="2972"/>
                        </a:lnTo>
                        <a:lnTo>
                          <a:pt x="220" y="3411"/>
                        </a:lnTo>
                        <a:lnTo>
                          <a:pt x="98" y="3873"/>
                        </a:lnTo>
                        <a:lnTo>
                          <a:pt x="25" y="4336"/>
                        </a:lnTo>
                        <a:lnTo>
                          <a:pt x="1" y="4847"/>
                        </a:lnTo>
                        <a:lnTo>
                          <a:pt x="1" y="4847"/>
                        </a:lnTo>
                        <a:lnTo>
                          <a:pt x="25" y="5335"/>
                        </a:lnTo>
                        <a:lnTo>
                          <a:pt x="98" y="5822"/>
                        </a:lnTo>
                        <a:lnTo>
                          <a:pt x="220" y="6284"/>
                        </a:lnTo>
                        <a:lnTo>
                          <a:pt x="390" y="6723"/>
                        </a:lnTo>
                        <a:lnTo>
                          <a:pt x="585" y="7137"/>
                        </a:lnTo>
                        <a:lnTo>
                          <a:pt x="829" y="7527"/>
                        </a:lnTo>
                        <a:lnTo>
                          <a:pt x="1096" y="7916"/>
                        </a:lnTo>
                        <a:lnTo>
                          <a:pt x="1413" y="8257"/>
                        </a:lnTo>
                        <a:lnTo>
                          <a:pt x="1754" y="8574"/>
                        </a:lnTo>
                        <a:lnTo>
                          <a:pt x="2144" y="8842"/>
                        </a:lnTo>
                        <a:lnTo>
                          <a:pt x="2533" y="9085"/>
                        </a:lnTo>
                        <a:lnTo>
                          <a:pt x="2947" y="9280"/>
                        </a:lnTo>
                        <a:lnTo>
                          <a:pt x="3386" y="9451"/>
                        </a:lnTo>
                        <a:lnTo>
                          <a:pt x="3849" y="9572"/>
                        </a:lnTo>
                        <a:lnTo>
                          <a:pt x="4336" y="9645"/>
                        </a:lnTo>
                        <a:lnTo>
                          <a:pt x="4823" y="9670"/>
                        </a:lnTo>
                        <a:lnTo>
                          <a:pt x="4823" y="9670"/>
                        </a:lnTo>
                        <a:lnTo>
                          <a:pt x="5334" y="9645"/>
                        </a:lnTo>
                        <a:lnTo>
                          <a:pt x="5797" y="9572"/>
                        </a:lnTo>
                        <a:lnTo>
                          <a:pt x="6260" y="9451"/>
                        </a:lnTo>
                        <a:lnTo>
                          <a:pt x="6698" y="9280"/>
                        </a:lnTo>
                        <a:lnTo>
                          <a:pt x="7136" y="9085"/>
                        </a:lnTo>
                        <a:lnTo>
                          <a:pt x="7526" y="8842"/>
                        </a:lnTo>
                        <a:lnTo>
                          <a:pt x="7892" y="8574"/>
                        </a:lnTo>
                        <a:lnTo>
                          <a:pt x="8232" y="8257"/>
                        </a:lnTo>
                        <a:lnTo>
                          <a:pt x="8549" y="7916"/>
                        </a:lnTo>
                        <a:lnTo>
                          <a:pt x="8841" y="7527"/>
                        </a:lnTo>
                        <a:lnTo>
                          <a:pt x="9085" y="7137"/>
                        </a:lnTo>
                        <a:lnTo>
                          <a:pt x="9280" y="6723"/>
                        </a:lnTo>
                        <a:lnTo>
                          <a:pt x="9450" y="6284"/>
                        </a:lnTo>
                        <a:lnTo>
                          <a:pt x="9572" y="5822"/>
                        </a:lnTo>
                        <a:lnTo>
                          <a:pt x="9645" y="5335"/>
                        </a:lnTo>
                        <a:lnTo>
                          <a:pt x="9669" y="4847"/>
                        </a:lnTo>
                        <a:lnTo>
                          <a:pt x="9669" y="4847"/>
                        </a:lnTo>
                        <a:lnTo>
                          <a:pt x="9645" y="4336"/>
                        </a:lnTo>
                        <a:lnTo>
                          <a:pt x="9572" y="3873"/>
                        </a:lnTo>
                        <a:lnTo>
                          <a:pt x="9450" y="3411"/>
                        </a:lnTo>
                        <a:lnTo>
                          <a:pt x="9280" y="2972"/>
                        </a:lnTo>
                        <a:lnTo>
                          <a:pt x="9085" y="2534"/>
                        </a:lnTo>
                        <a:lnTo>
                          <a:pt x="8841" y="2144"/>
                        </a:lnTo>
                        <a:lnTo>
                          <a:pt x="8549" y="1779"/>
                        </a:lnTo>
                        <a:lnTo>
                          <a:pt x="8232" y="1438"/>
                        </a:lnTo>
                        <a:lnTo>
                          <a:pt x="7892" y="1121"/>
                        </a:lnTo>
                        <a:lnTo>
                          <a:pt x="7526" y="829"/>
                        </a:lnTo>
                        <a:lnTo>
                          <a:pt x="7136" y="585"/>
                        </a:lnTo>
                        <a:lnTo>
                          <a:pt x="6698" y="391"/>
                        </a:lnTo>
                        <a:lnTo>
                          <a:pt x="6260" y="220"/>
                        </a:lnTo>
                        <a:lnTo>
                          <a:pt x="5797" y="98"/>
                        </a:lnTo>
                        <a:lnTo>
                          <a:pt x="5334" y="25"/>
                        </a:lnTo>
                        <a:lnTo>
                          <a:pt x="4823" y="1"/>
                        </a:lnTo>
                        <a:lnTo>
                          <a:pt x="4823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" name="Google Shape;279;p3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6" h="3386" fill="none" extrusionOk="0">
                        <a:moveTo>
                          <a:pt x="0" y="3385"/>
                        </a:moveTo>
                        <a:lnTo>
                          <a:pt x="0" y="3385"/>
                        </a:lnTo>
                        <a:lnTo>
                          <a:pt x="25" y="3020"/>
                        </a:lnTo>
                        <a:lnTo>
                          <a:pt x="74" y="2704"/>
                        </a:lnTo>
                        <a:lnTo>
                          <a:pt x="147" y="2363"/>
                        </a:lnTo>
                        <a:lnTo>
                          <a:pt x="268" y="2070"/>
                        </a:lnTo>
                        <a:lnTo>
                          <a:pt x="414" y="1754"/>
                        </a:lnTo>
                        <a:lnTo>
                          <a:pt x="585" y="1486"/>
                        </a:lnTo>
                        <a:lnTo>
                          <a:pt x="780" y="1218"/>
                        </a:lnTo>
                        <a:lnTo>
                          <a:pt x="999" y="974"/>
                        </a:lnTo>
                        <a:lnTo>
                          <a:pt x="1243" y="755"/>
                        </a:lnTo>
                        <a:lnTo>
                          <a:pt x="1510" y="560"/>
                        </a:lnTo>
                        <a:lnTo>
                          <a:pt x="1778" y="390"/>
                        </a:lnTo>
                        <a:lnTo>
                          <a:pt x="2071" y="244"/>
                        </a:lnTo>
                        <a:lnTo>
                          <a:pt x="2387" y="146"/>
                        </a:lnTo>
                        <a:lnTo>
                          <a:pt x="2704" y="49"/>
                        </a:lnTo>
                        <a:lnTo>
                          <a:pt x="3045" y="0"/>
                        </a:lnTo>
                        <a:lnTo>
                          <a:pt x="3386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3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62" h="6139" fill="none" extrusionOk="0">
                        <a:moveTo>
                          <a:pt x="0" y="1024"/>
                        </a:moveTo>
                        <a:lnTo>
                          <a:pt x="4969" y="5992"/>
                        </a:lnTo>
                        <a:lnTo>
                          <a:pt x="4969" y="5992"/>
                        </a:lnTo>
                        <a:lnTo>
                          <a:pt x="5042" y="6041"/>
                        </a:lnTo>
                        <a:lnTo>
                          <a:pt x="5115" y="6090"/>
                        </a:lnTo>
                        <a:lnTo>
                          <a:pt x="5212" y="6114"/>
                        </a:lnTo>
                        <a:lnTo>
                          <a:pt x="5310" y="6138"/>
                        </a:lnTo>
                        <a:lnTo>
                          <a:pt x="5407" y="6114"/>
                        </a:lnTo>
                        <a:lnTo>
                          <a:pt x="5480" y="6090"/>
                        </a:lnTo>
                        <a:lnTo>
                          <a:pt x="5577" y="6041"/>
                        </a:lnTo>
                        <a:lnTo>
                          <a:pt x="5651" y="5992"/>
                        </a:lnTo>
                        <a:lnTo>
                          <a:pt x="6016" y="5627"/>
                        </a:lnTo>
                        <a:lnTo>
                          <a:pt x="6016" y="5627"/>
                        </a:lnTo>
                        <a:lnTo>
                          <a:pt x="6089" y="5554"/>
                        </a:lnTo>
                        <a:lnTo>
                          <a:pt x="6138" y="5456"/>
                        </a:lnTo>
                        <a:lnTo>
                          <a:pt x="6162" y="5359"/>
                        </a:lnTo>
                        <a:lnTo>
                          <a:pt x="6162" y="5286"/>
                        </a:lnTo>
                        <a:lnTo>
                          <a:pt x="6162" y="5188"/>
                        </a:lnTo>
                        <a:lnTo>
                          <a:pt x="6138" y="5091"/>
                        </a:lnTo>
                        <a:lnTo>
                          <a:pt x="6089" y="5018"/>
                        </a:lnTo>
                        <a:lnTo>
                          <a:pt x="6016" y="4921"/>
                        </a:lnTo>
                        <a:lnTo>
                          <a:pt x="107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1" name="Google Shape;281;p3"/>
              <p:cNvGrpSpPr/>
              <p:nvPr/>
            </p:nvGrpSpPr>
            <p:grpSpPr>
              <a:xfrm>
                <a:off x="647546" y="814472"/>
                <a:ext cx="3920223" cy="376691"/>
                <a:chOff x="151026" y="1029895"/>
                <a:chExt cx="3920223" cy="376691"/>
              </a:xfrm>
            </p:grpSpPr>
            <p:sp>
              <p:nvSpPr>
                <p:cNvPr id="282" name="Google Shape;282;p3"/>
                <p:cNvSpPr/>
                <p:nvPr/>
              </p:nvSpPr>
              <p:spPr>
                <a:xfrm>
                  <a:off x="1057375" y="1063683"/>
                  <a:ext cx="339835" cy="309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51026" y="1086198"/>
                  <a:ext cx="391001" cy="264085"/>
                  <a:chOff x="564675" y="1700625"/>
                  <a:chExt cx="465200" cy="314200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7" name="Google Shape;287;p3"/>
                <p:cNvGrpSpPr/>
                <p:nvPr/>
              </p:nvGrpSpPr>
              <p:grpSpPr>
                <a:xfrm>
                  <a:off x="1912559" y="1029895"/>
                  <a:ext cx="359272" cy="376691"/>
                  <a:chOff x="5961125" y="1623900"/>
                  <a:chExt cx="427450" cy="448175"/>
                </a:xfrm>
              </p:grpSpPr>
              <p:sp>
                <p:nvSpPr>
                  <p:cNvPr id="288" name="Google Shape;288;p3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289;p3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3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3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3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3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294;p3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5" name="Google Shape;295;p3"/>
                <p:cNvGrpSpPr/>
                <p:nvPr/>
              </p:nvGrpSpPr>
              <p:grpSpPr>
                <a:xfrm>
                  <a:off x="2787179" y="1056518"/>
                  <a:ext cx="435022" cy="323445"/>
                  <a:chOff x="5247525" y="3007275"/>
                  <a:chExt cx="517575" cy="384825"/>
                </a:xfrm>
              </p:grpSpPr>
              <p:sp>
                <p:nvSpPr>
                  <p:cNvPr id="296" name="Google Shape;296;p3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3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8" name="Google Shape;298;p3"/>
                <p:cNvGrpSpPr/>
                <p:nvPr/>
              </p:nvGrpSpPr>
              <p:grpSpPr>
                <a:xfrm>
                  <a:off x="3737550" y="1053702"/>
                  <a:ext cx="333700" cy="329077"/>
                  <a:chOff x="3292425" y="3664250"/>
                  <a:chExt cx="397025" cy="391525"/>
                </a:xfrm>
              </p:grpSpPr>
              <p:sp>
                <p:nvSpPr>
                  <p:cNvPr id="299" name="Google Shape;299;p3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300;p3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" name="Google Shape;301;p3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02" name="Google Shape;302;p3"/>
              <p:cNvGrpSpPr/>
              <p:nvPr/>
            </p:nvGrpSpPr>
            <p:grpSpPr>
              <a:xfrm>
                <a:off x="1047115" y="1470448"/>
                <a:ext cx="3894631" cy="342399"/>
                <a:chOff x="176104" y="1851448"/>
                <a:chExt cx="3894631" cy="342399"/>
              </a:xfrm>
            </p:grpSpPr>
            <p:grpSp>
              <p:nvGrpSpPr>
                <p:cNvPr id="303" name="Google Shape;303;p3"/>
                <p:cNvGrpSpPr/>
                <p:nvPr/>
              </p:nvGrpSpPr>
              <p:grpSpPr>
                <a:xfrm>
                  <a:off x="2023106" y="1859895"/>
                  <a:ext cx="345971" cy="325505"/>
                  <a:chOff x="5972700" y="2330200"/>
                  <a:chExt cx="411625" cy="387275"/>
                </a:xfrm>
              </p:grpSpPr>
              <p:sp>
                <p:nvSpPr>
                  <p:cNvPr id="304" name="Google Shape;304;p3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3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6" name="Google Shape;306;p3"/>
                <p:cNvGrpSpPr/>
                <p:nvPr/>
              </p:nvGrpSpPr>
              <p:grpSpPr>
                <a:xfrm>
                  <a:off x="1093458" y="1865779"/>
                  <a:ext cx="353136" cy="313738"/>
                  <a:chOff x="5292575" y="3681900"/>
                  <a:chExt cx="420150" cy="373275"/>
                </a:xfrm>
              </p:grpSpPr>
              <p:sp>
                <p:nvSpPr>
                  <p:cNvPr id="307" name="Google Shape;307;p3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" name="Google Shape;308;p3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309;p3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310;p3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311;p3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312;p3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313;p3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14" name="Google Shape;314;p3"/>
                <p:cNvSpPr/>
                <p:nvPr/>
              </p:nvSpPr>
              <p:spPr>
                <a:xfrm>
                  <a:off x="176104" y="1852215"/>
                  <a:ext cx="340844" cy="340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5" name="Google Shape;315;p3"/>
                <p:cNvGrpSpPr/>
                <p:nvPr/>
              </p:nvGrpSpPr>
              <p:grpSpPr>
                <a:xfrm>
                  <a:off x="3738065" y="1856313"/>
                  <a:ext cx="332670" cy="332670"/>
                  <a:chOff x="6649150" y="309350"/>
                  <a:chExt cx="395800" cy="395800"/>
                </a:xfrm>
              </p:grpSpPr>
              <p:sp>
                <p:nvSpPr>
                  <p:cNvPr id="316" name="Google Shape;316;p3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" name="Google Shape;317;p3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" name="Google Shape;318;p3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3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3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3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3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3" name="Google Shape;323;p3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4" name="Google Shape;324;p3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" name="Google Shape;325;p3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" name="Google Shape;326;p3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" name="Google Shape;327;p3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" name="Google Shape;328;p3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3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3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3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3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" name="Google Shape;333;p3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" name="Google Shape;334;p3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" name="Google Shape;335;p3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" name="Google Shape;336;p3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" name="Google Shape;337;p3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" name="Google Shape;338;p3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39" name="Google Shape;339;p3"/>
                <p:cNvGrpSpPr/>
                <p:nvPr/>
              </p:nvGrpSpPr>
              <p:grpSpPr>
                <a:xfrm>
                  <a:off x="2945587" y="1851448"/>
                  <a:ext cx="215966" cy="342399"/>
                  <a:chOff x="6718575" y="2318625"/>
                  <a:chExt cx="256950" cy="407375"/>
                </a:xfrm>
              </p:grpSpPr>
              <p:sp>
                <p:nvSpPr>
                  <p:cNvPr id="340" name="Google Shape;340;p3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" name="Google Shape;341;p3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" name="Google Shape;342;p3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" name="Google Shape;343;p3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" name="Google Shape;344;p3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" name="Google Shape;345;p3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" name="Google Shape;346;p3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" name="Google Shape;347;p3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48" name="Google Shape;348;p3"/>
            <p:cNvGrpSpPr/>
            <p:nvPr/>
          </p:nvGrpSpPr>
          <p:grpSpPr>
            <a:xfrm>
              <a:off x="8252286" y="186861"/>
              <a:ext cx="342882" cy="418128"/>
              <a:chOff x="596350" y="929175"/>
              <a:chExt cx="407950" cy="497475"/>
            </a:xfrm>
          </p:grpSpPr>
          <p:sp>
            <p:nvSpPr>
              <p:cNvPr id="349" name="Google Shape;349;p3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" name="Google Shape;356;p3"/>
            <p:cNvSpPr/>
            <p:nvPr/>
          </p:nvSpPr>
          <p:spPr>
            <a:xfrm>
              <a:off x="9152752" y="221406"/>
              <a:ext cx="351077" cy="349039"/>
            </a:xfrm>
            <a:custGeom>
              <a:avLst/>
              <a:gdLst/>
              <a:ahLst/>
              <a:cxnLst/>
              <a:rect l="l" t="t" r="r" b="b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3"/>
            <p:cNvGrpSpPr/>
            <p:nvPr/>
          </p:nvGrpSpPr>
          <p:grpSpPr>
            <a:xfrm>
              <a:off x="8724745" y="870775"/>
              <a:ext cx="391001" cy="264085"/>
              <a:chOff x="564675" y="1700625"/>
              <a:chExt cx="465200" cy="314200"/>
            </a:xfrm>
          </p:grpSpPr>
          <p:sp>
            <p:nvSpPr>
              <p:cNvPr id="358" name="Google Shape;358;p3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1" name="Google Shape;361;p3"/>
            <p:cNvSpPr/>
            <p:nvPr/>
          </p:nvSpPr>
          <p:spPr>
            <a:xfrm>
              <a:off x="9124315" y="1471215"/>
              <a:ext cx="340844" cy="340865"/>
            </a:xfrm>
            <a:custGeom>
              <a:avLst/>
              <a:gdLst/>
              <a:ahLst/>
              <a:cxnLst/>
              <a:rect l="l" t="t" r="r" b="b"/>
              <a:pathLst>
                <a:path w="16221" h="16222" fill="none" extrusionOk="0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3"/>
          <p:cNvSpPr txBox="1">
            <a:spLocks noGrp="1"/>
          </p:cNvSpPr>
          <p:nvPr>
            <p:ph type="ctrTitle"/>
          </p:nvPr>
        </p:nvSpPr>
        <p:spPr>
          <a:xfrm>
            <a:off x="2970175" y="4143133"/>
            <a:ext cx="5792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3"/>
          <p:cNvSpPr txBox="1">
            <a:spLocks noGrp="1"/>
          </p:cNvSpPr>
          <p:nvPr>
            <p:ph type="subTitle" idx="1"/>
          </p:nvPr>
        </p:nvSpPr>
        <p:spPr>
          <a:xfrm>
            <a:off x="2970175" y="5209136"/>
            <a:ext cx="5792700" cy="10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3"/>
          <p:cNvSpPr txBox="1">
            <a:spLocks noGrp="1"/>
          </p:cNvSpPr>
          <p:nvPr>
            <p:ph type="sldNum" idx="12"/>
          </p:nvPr>
        </p:nvSpPr>
        <p:spPr>
          <a:xfrm>
            <a:off x="109075" y="194699"/>
            <a:ext cx="18072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rgbClr val="6FA8DC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" name="Google Shape;895;p5"/>
          <p:cNvGrpSpPr/>
          <p:nvPr/>
        </p:nvGrpSpPr>
        <p:grpSpPr>
          <a:xfrm>
            <a:off x="-217232" y="-160231"/>
            <a:ext cx="2498095" cy="7178674"/>
            <a:chOff x="-217232" y="-120177"/>
            <a:chExt cx="2498095" cy="5384140"/>
          </a:xfrm>
        </p:grpSpPr>
        <p:grpSp>
          <p:nvGrpSpPr>
            <p:cNvPr id="896" name="Google Shape;896;p5"/>
            <p:cNvGrpSpPr/>
            <p:nvPr/>
          </p:nvGrpSpPr>
          <p:grpSpPr>
            <a:xfrm>
              <a:off x="242469" y="480235"/>
              <a:ext cx="2014334" cy="350068"/>
              <a:chOff x="242469" y="220891"/>
              <a:chExt cx="2014334" cy="350068"/>
            </a:xfrm>
          </p:grpSpPr>
          <p:sp>
            <p:nvSpPr>
              <p:cNvPr id="897" name="Google Shape;897;p5"/>
              <p:cNvSpPr/>
              <p:nvPr/>
            </p:nvSpPr>
            <p:spPr>
              <a:xfrm>
                <a:off x="242469" y="221406"/>
                <a:ext cx="351077" cy="349039"/>
              </a:xfrm>
              <a:custGeom>
                <a:avLst/>
                <a:gdLst/>
                <a:ahLst/>
                <a:cxnLst/>
                <a:rect l="l" t="t" r="r" b="b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5"/>
              <p:cNvSpPr/>
              <p:nvPr/>
            </p:nvSpPr>
            <p:spPr>
              <a:xfrm>
                <a:off x="1056432" y="227541"/>
                <a:ext cx="336767" cy="336767"/>
              </a:xfrm>
              <a:custGeom>
                <a:avLst/>
                <a:gdLst/>
                <a:ahLst/>
                <a:cxnLst/>
                <a:rect l="l" t="t" r="r" b="b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9" name="Google Shape;899;p5"/>
              <p:cNvGrpSpPr/>
              <p:nvPr/>
            </p:nvGrpSpPr>
            <p:grpSpPr>
              <a:xfrm>
                <a:off x="1913921" y="220891"/>
                <a:ext cx="342882" cy="350068"/>
                <a:chOff x="3951850" y="2985350"/>
                <a:chExt cx="407950" cy="416500"/>
              </a:xfrm>
            </p:grpSpPr>
            <p:sp>
              <p:nvSpPr>
                <p:cNvPr id="900" name="Google Shape;900;p5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5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5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5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04" name="Google Shape;904;p5"/>
            <p:cNvGrpSpPr/>
            <p:nvPr/>
          </p:nvGrpSpPr>
          <p:grpSpPr>
            <a:xfrm>
              <a:off x="247586" y="1723020"/>
              <a:ext cx="2010762" cy="340865"/>
              <a:chOff x="247586" y="1471215"/>
              <a:chExt cx="2010762" cy="340865"/>
            </a:xfrm>
          </p:grpSpPr>
          <p:sp>
            <p:nvSpPr>
              <p:cNvPr id="905" name="Google Shape;905;p5"/>
              <p:cNvSpPr/>
              <p:nvPr/>
            </p:nvSpPr>
            <p:spPr>
              <a:xfrm>
                <a:off x="247586" y="1471215"/>
                <a:ext cx="340844" cy="340865"/>
              </a:xfrm>
              <a:custGeom>
                <a:avLst/>
                <a:gdLst/>
                <a:ahLst/>
                <a:cxnLst/>
                <a:rect l="l" t="t" r="r" b="b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06" name="Google Shape;906;p5"/>
              <p:cNvGrpSpPr/>
              <p:nvPr/>
            </p:nvGrpSpPr>
            <p:grpSpPr>
              <a:xfrm>
                <a:off x="1048247" y="1484779"/>
                <a:ext cx="353136" cy="313738"/>
                <a:chOff x="5292575" y="3681900"/>
                <a:chExt cx="420150" cy="373275"/>
              </a:xfrm>
            </p:grpSpPr>
            <p:sp>
              <p:nvSpPr>
                <p:cNvPr id="907" name="Google Shape;907;p5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5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5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5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5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5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5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4" name="Google Shape;914;p5"/>
              <p:cNvGrpSpPr/>
              <p:nvPr/>
            </p:nvGrpSpPr>
            <p:grpSpPr>
              <a:xfrm>
                <a:off x="1912377" y="1478895"/>
                <a:ext cx="345971" cy="325505"/>
                <a:chOff x="5972700" y="2330200"/>
                <a:chExt cx="411625" cy="387275"/>
              </a:xfrm>
            </p:grpSpPr>
            <p:sp>
              <p:nvSpPr>
                <p:cNvPr id="915" name="Google Shape;915;p5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5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17" name="Google Shape;917;p5"/>
            <p:cNvGrpSpPr/>
            <p:nvPr/>
          </p:nvGrpSpPr>
          <p:grpSpPr>
            <a:xfrm>
              <a:off x="249624" y="4198335"/>
              <a:ext cx="1960111" cy="430924"/>
              <a:chOff x="249624" y="4045438"/>
              <a:chExt cx="1960111" cy="430924"/>
            </a:xfrm>
          </p:grpSpPr>
          <p:sp>
            <p:nvSpPr>
              <p:cNvPr id="918" name="Google Shape;918;p5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avLst/>
                <a:gdLst/>
                <a:ahLst/>
                <a:cxnLst/>
                <a:rect l="l" t="t" r="r" b="b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9" name="Google Shape;919;p5"/>
              <p:cNvGrpSpPr/>
              <p:nvPr/>
            </p:nvGrpSpPr>
            <p:grpSpPr>
              <a:xfrm>
                <a:off x="1053374" y="4085866"/>
                <a:ext cx="342882" cy="350068"/>
                <a:chOff x="3951850" y="2985350"/>
                <a:chExt cx="407950" cy="416500"/>
              </a:xfrm>
            </p:grpSpPr>
            <p:sp>
              <p:nvSpPr>
                <p:cNvPr id="920" name="Google Shape;920;p5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5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5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5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4" name="Google Shape;924;p5"/>
              <p:cNvSpPr/>
              <p:nvPr/>
            </p:nvSpPr>
            <p:spPr>
              <a:xfrm>
                <a:off x="1960989" y="4045438"/>
                <a:ext cx="248746" cy="430924"/>
              </a:xfrm>
              <a:custGeom>
                <a:avLst/>
                <a:gdLst/>
                <a:ahLst/>
                <a:cxnLst/>
                <a:rect l="l" t="t" r="r" b="b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5"/>
            <p:cNvGrpSpPr/>
            <p:nvPr/>
          </p:nvGrpSpPr>
          <p:grpSpPr>
            <a:xfrm>
              <a:off x="200497" y="3010834"/>
              <a:ext cx="2080366" cy="329077"/>
              <a:chOff x="200497" y="2866629"/>
              <a:chExt cx="2080366" cy="329077"/>
            </a:xfrm>
          </p:grpSpPr>
          <p:grpSp>
            <p:nvGrpSpPr>
              <p:cNvPr id="926" name="Google Shape;926;p5"/>
              <p:cNvGrpSpPr/>
              <p:nvPr/>
            </p:nvGrpSpPr>
            <p:grpSpPr>
              <a:xfrm>
                <a:off x="200497" y="2869445"/>
                <a:ext cx="435022" cy="323445"/>
                <a:chOff x="5247525" y="3007275"/>
                <a:chExt cx="517575" cy="384825"/>
              </a:xfrm>
            </p:grpSpPr>
            <p:sp>
              <p:nvSpPr>
                <p:cNvPr id="927" name="Google Shape;927;p5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5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9" name="Google Shape;929;p5"/>
              <p:cNvGrpSpPr/>
              <p:nvPr/>
            </p:nvGrpSpPr>
            <p:grpSpPr>
              <a:xfrm>
                <a:off x="1057965" y="2866629"/>
                <a:ext cx="333700" cy="329077"/>
                <a:chOff x="3292425" y="3664250"/>
                <a:chExt cx="397025" cy="391525"/>
              </a:xfrm>
            </p:grpSpPr>
            <p:sp>
              <p:nvSpPr>
                <p:cNvPr id="930" name="Google Shape;930;p5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5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5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33" name="Google Shape;933;p5"/>
              <p:cNvGrpSpPr/>
              <p:nvPr/>
            </p:nvGrpSpPr>
            <p:grpSpPr>
              <a:xfrm>
                <a:off x="1889862" y="2899125"/>
                <a:ext cx="391001" cy="264085"/>
                <a:chOff x="564675" y="1700625"/>
                <a:chExt cx="465200" cy="314200"/>
              </a:xfrm>
            </p:grpSpPr>
            <p:sp>
              <p:nvSpPr>
                <p:cNvPr id="934" name="Google Shape;934;p5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5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5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37" name="Google Shape;937;p5"/>
            <p:cNvGrpSpPr/>
            <p:nvPr/>
          </p:nvGrpSpPr>
          <p:grpSpPr>
            <a:xfrm>
              <a:off x="-217232" y="1088316"/>
              <a:ext cx="2042491" cy="376691"/>
              <a:chOff x="-217232" y="814472"/>
              <a:chExt cx="2042491" cy="376691"/>
            </a:xfrm>
          </p:grpSpPr>
          <p:sp>
            <p:nvSpPr>
              <p:cNvPr id="938" name="Google Shape;938;p5"/>
              <p:cNvSpPr/>
              <p:nvPr/>
            </p:nvSpPr>
            <p:spPr>
              <a:xfrm>
                <a:off x="671965" y="848260"/>
                <a:ext cx="339835" cy="309115"/>
              </a:xfrm>
              <a:custGeom>
                <a:avLst/>
                <a:gdLst/>
                <a:ahLst/>
                <a:cxnLst/>
                <a:rect l="l" t="t" r="r" b="b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9" name="Google Shape;939;p5"/>
              <p:cNvGrpSpPr/>
              <p:nvPr/>
            </p:nvGrpSpPr>
            <p:grpSpPr>
              <a:xfrm>
                <a:off x="-217232" y="870775"/>
                <a:ext cx="391001" cy="264085"/>
                <a:chOff x="564675" y="1700625"/>
                <a:chExt cx="465200" cy="314200"/>
              </a:xfrm>
            </p:grpSpPr>
            <p:sp>
              <p:nvSpPr>
                <p:cNvPr id="940" name="Google Shape;940;p5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5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5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3" name="Google Shape;943;p5"/>
              <p:cNvGrpSpPr/>
              <p:nvPr/>
            </p:nvGrpSpPr>
            <p:grpSpPr>
              <a:xfrm>
                <a:off x="1465987" y="814472"/>
                <a:ext cx="359272" cy="376691"/>
                <a:chOff x="5961125" y="1623900"/>
                <a:chExt cx="427450" cy="448175"/>
              </a:xfrm>
            </p:grpSpPr>
            <p:sp>
              <p:nvSpPr>
                <p:cNvPr id="944" name="Google Shape;944;p5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5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5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5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5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5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5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51" name="Google Shape;951;p5"/>
            <p:cNvGrpSpPr/>
            <p:nvPr/>
          </p:nvGrpSpPr>
          <p:grpSpPr>
            <a:xfrm>
              <a:off x="-146105" y="2321897"/>
              <a:ext cx="1967266" cy="430924"/>
              <a:chOff x="-146105" y="2152863"/>
              <a:chExt cx="1967266" cy="430924"/>
            </a:xfrm>
          </p:grpSpPr>
          <p:grpSp>
            <p:nvGrpSpPr>
              <p:cNvPr id="952" name="Google Shape;952;p5"/>
              <p:cNvGrpSpPr/>
              <p:nvPr/>
            </p:nvGrpSpPr>
            <p:grpSpPr>
              <a:xfrm>
                <a:off x="670442" y="2159261"/>
                <a:ext cx="342882" cy="418128"/>
                <a:chOff x="596350" y="929175"/>
                <a:chExt cx="407950" cy="497475"/>
              </a:xfrm>
            </p:grpSpPr>
            <p:sp>
              <p:nvSpPr>
                <p:cNvPr id="953" name="Google Shape;953;p5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5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5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5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5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5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5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60" name="Google Shape;960;p5"/>
              <p:cNvSpPr/>
              <p:nvPr/>
            </p:nvSpPr>
            <p:spPr>
              <a:xfrm>
                <a:off x="-146105" y="2152863"/>
                <a:ext cx="248746" cy="430924"/>
              </a:xfrm>
              <a:custGeom>
                <a:avLst/>
                <a:gdLst/>
                <a:ahLst/>
                <a:cxnLst/>
                <a:rect l="l" t="t" r="r" b="b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"/>
              <p:cNvSpPr/>
              <p:nvPr/>
            </p:nvSpPr>
            <p:spPr>
              <a:xfrm>
                <a:off x="1470084" y="2193806"/>
                <a:ext cx="351077" cy="349039"/>
              </a:xfrm>
              <a:custGeom>
                <a:avLst/>
                <a:gdLst/>
                <a:ahLst/>
                <a:cxnLst/>
                <a:rect l="l" t="t" r="r" b="b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2" name="Google Shape;962;p5"/>
            <p:cNvGrpSpPr/>
            <p:nvPr/>
          </p:nvGrpSpPr>
          <p:grpSpPr>
            <a:xfrm>
              <a:off x="-191649" y="4887272"/>
              <a:ext cx="2054783" cy="376691"/>
              <a:chOff x="-191649" y="4658672"/>
              <a:chExt cx="2054783" cy="376691"/>
            </a:xfrm>
          </p:grpSpPr>
          <p:grpSp>
            <p:nvGrpSpPr>
              <p:cNvPr id="963" name="Google Shape;963;p5"/>
              <p:cNvGrpSpPr/>
              <p:nvPr/>
            </p:nvGrpSpPr>
            <p:grpSpPr>
              <a:xfrm>
                <a:off x="662247" y="4658672"/>
                <a:ext cx="359272" cy="376691"/>
                <a:chOff x="5961125" y="1623900"/>
                <a:chExt cx="427450" cy="448175"/>
              </a:xfrm>
            </p:grpSpPr>
            <p:sp>
              <p:nvSpPr>
                <p:cNvPr id="964" name="Google Shape;964;p5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5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5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5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5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5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970;p5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1" name="Google Shape;971;p5"/>
              <p:cNvSpPr/>
              <p:nvPr/>
            </p:nvSpPr>
            <p:spPr>
              <a:xfrm>
                <a:off x="-191649" y="4692461"/>
                <a:ext cx="339835" cy="309115"/>
              </a:xfrm>
              <a:custGeom>
                <a:avLst/>
                <a:gdLst/>
                <a:ahLst/>
                <a:cxnLst/>
                <a:rect l="l" t="t" r="r" b="b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2" name="Google Shape;972;p5"/>
              <p:cNvGrpSpPr/>
              <p:nvPr/>
            </p:nvGrpSpPr>
            <p:grpSpPr>
              <a:xfrm>
                <a:off x="1428112" y="4685295"/>
                <a:ext cx="435022" cy="323445"/>
                <a:chOff x="5247525" y="3007275"/>
                <a:chExt cx="517575" cy="384825"/>
              </a:xfrm>
            </p:grpSpPr>
            <p:sp>
              <p:nvSpPr>
                <p:cNvPr id="973" name="Google Shape;973;p5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974;p5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75" name="Google Shape;975;p5"/>
            <p:cNvGrpSpPr/>
            <p:nvPr/>
          </p:nvGrpSpPr>
          <p:grpSpPr>
            <a:xfrm>
              <a:off x="-129715" y="3597924"/>
              <a:ext cx="1945760" cy="342399"/>
              <a:chOff x="-129715" y="3525598"/>
              <a:chExt cx="1945760" cy="342399"/>
            </a:xfrm>
          </p:grpSpPr>
          <p:grpSp>
            <p:nvGrpSpPr>
              <p:cNvPr id="976" name="Google Shape;976;p5"/>
              <p:cNvGrpSpPr/>
              <p:nvPr/>
            </p:nvGrpSpPr>
            <p:grpSpPr>
              <a:xfrm>
                <a:off x="675548" y="3530463"/>
                <a:ext cx="332670" cy="332670"/>
                <a:chOff x="6649150" y="309350"/>
                <a:chExt cx="395800" cy="395800"/>
              </a:xfrm>
            </p:grpSpPr>
            <p:sp>
              <p:nvSpPr>
                <p:cNvPr id="977" name="Google Shape;977;p5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5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5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5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5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5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5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5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5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5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5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5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5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5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5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5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5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5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5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5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5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5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5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0" name="Google Shape;1000;p5"/>
              <p:cNvGrpSpPr/>
              <p:nvPr/>
            </p:nvGrpSpPr>
            <p:grpSpPr>
              <a:xfrm>
                <a:off x="-129715" y="3525598"/>
                <a:ext cx="215966" cy="342399"/>
                <a:chOff x="6718575" y="2318625"/>
                <a:chExt cx="256950" cy="407375"/>
              </a:xfrm>
            </p:grpSpPr>
            <p:sp>
              <p:nvSpPr>
                <p:cNvPr id="1001" name="Google Shape;1001;p5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5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5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5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5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5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5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5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09" name="Google Shape;1009;p5"/>
              <p:cNvSpPr/>
              <p:nvPr/>
            </p:nvSpPr>
            <p:spPr>
              <a:xfrm>
                <a:off x="1475201" y="3526365"/>
                <a:ext cx="340844" cy="340865"/>
              </a:xfrm>
              <a:custGeom>
                <a:avLst/>
                <a:gdLst/>
                <a:ahLst/>
                <a:cxnLst/>
                <a:rect l="l" t="t" r="r" b="b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5"/>
            <p:cNvGrpSpPr/>
            <p:nvPr/>
          </p:nvGrpSpPr>
          <p:grpSpPr>
            <a:xfrm>
              <a:off x="-129715" y="-120177"/>
              <a:ext cx="1945760" cy="342399"/>
              <a:chOff x="-129715" y="-196377"/>
              <a:chExt cx="1945760" cy="342399"/>
            </a:xfrm>
          </p:grpSpPr>
          <p:grpSp>
            <p:nvGrpSpPr>
              <p:cNvPr id="1011" name="Google Shape;1011;p5"/>
              <p:cNvGrpSpPr/>
              <p:nvPr/>
            </p:nvGrpSpPr>
            <p:grpSpPr>
              <a:xfrm>
                <a:off x="675548" y="-191512"/>
                <a:ext cx="332670" cy="332670"/>
                <a:chOff x="6649150" y="309350"/>
                <a:chExt cx="395800" cy="395800"/>
              </a:xfrm>
            </p:grpSpPr>
            <p:sp>
              <p:nvSpPr>
                <p:cNvPr id="1012" name="Google Shape;1012;p5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5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5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5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5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5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5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5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5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5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5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5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5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5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5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5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5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5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5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5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5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5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5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35" name="Google Shape;1035;p5"/>
              <p:cNvGrpSpPr/>
              <p:nvPr/>
            </p:nvGrpSpPr>
            <p:grpSpPr>
              <a:xfrm>
                <a:off x="-129715" y="-196377"/>
                <a:ext cx="215966" cy="342399"/>
                <a:chOff x="6718575" y="2318625"/>
                <a:chExt cx="256950" cy="407375"/>
              </a:xfrm>
            </p:grpSpPr>
            <p:sp>
              <p:nvSpPr>
                <p:cNvPr id="1036" name="Google Shape;1036;p5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5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5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5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5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5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5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5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4" name="Google Shape;1044;p5"/>
              <p:cNvSpPr/>
              <p:nvPr/>
            </p:nvSpPr>
            <p:spPr>
              <a:xfrm>
                <a:off x="1475201" y="-195610"/>
                <a:ext cx="340844" cy="340865"/>
              </a:xfrm>
              <a:custGeom>
                <a:avLst/>
                <a:gdLst/>
                <a:ahLst/>
                <a:cxnLst/>
                <a:rect l="l" t="t" r="r" b="b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5" name="Google Shape;1045;p5"/>
          <p:cNvSpPr/>
          <p:nvPr/>
        </p:nvSpPr>
        <p:spPr>
          <a:xfrm flipH="1">
            <a:off x="2095200" y="0"/>
            <a:ext cx="7048800" cy="685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46" name="Google Shape;1046;p5"/>
          <p:cNvSpPr txBox="1">
            <a:spLocks noGrp="1"/>
          </p:cNvSpPr>
          <p:nvPr>
            <p:ph type="title"/>
          </p:nvPr>
        </p:nvSpPr>
        <p:spPr>
          <a:xfrm>
            <a:off x="203875" y="2169000"/>
            <a:ext cx="1712400" cy="11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47" name="Google Shape;1047;p5"/>
          <p:cNvSpPr txBox="1">
            <a:spLocks noGrp="1"/>
          </p:cNvSpPr>
          <p:nvPr>
            <p:ph type="body" idx="1"/>
          </p:nvPr>
        </p:nvSpPr>
        <p:spPr>
          <a:xfrm>
            <a:off x="2874625" y="367119"/>
            <a:ext cx="5562000" cy="59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48" name="Google Shape;1048;p5"/>
          <p:cNvSpPr txBox="1">
            <a:spLocks noGrp="1"/>
          </p:cNvSpPr>
          <p:nvPr>
            <p:ph type="sldNum" idx="12"/>
          </p:nvPr>
        </p:nvSpPr>
        <p:spPr>
          <a:xfrm>
            <a:off x="109075" y="194699"/>
            <a:ext cx="18072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6FA8DC"/>
        </a:solidFill>
        <a:effectLst/>
      </p:bgPr>
    </p:bg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6"/>
          <p:cNvGrpSpPr/>
          <p:nvPr/>
        </p:nvGrpSpPr>
        <p:grpSpPr>
          <a:xfrm>
            <a:off x="-217232" y="-160231"/>
            <a:ext cx="2498095" cy="7178674"/>
            <a:chOff x="-217232" y="-120177"/>
            <a:chExt cx="2498095" cy="5384140"/>
          </a:xfrm>
        </p:grpSpPr>
        <p:grpSp>
          <p:nvGrpSpPr>
            <p:cNvPr id="1051" name="Google Shape;1051;p6"/>
            <p:cNvGrpSpPr/>
            <p:nvPr/>
          </p:nvGrpSpPr>
          <p:grpSpPr>
            <a:xfrm>
              <a:off x="242469" y="480235"/>
              <a:ext cx="2014334" cy="350068"/>
              <a:chOff x="242469" y="220891"/>
              <a:chExt cx="2014334" cy="350068"/>
            </a:xfrm>
          </p:grpSpPr>
          <p:sp>
            <p:nvSpPr>
              <p:cNvPr id="1052" name="Google Shape;1052;p6"/>
              <p:cNvSpPr/>
              <p:nvPr/>
            </p:nvSpPr>
            <p:spPr>
              <a:xfrm>
                <a:off x="242469" y="221406"/>
                <a:ext cx="351077" cy="349039"/>
              </a:xfrm>
              <a:custGeom>
                <a:avLst/>
                <a:gdLst/>
                <a:ahLst/>
                <a:cxnLst/>
                <a:rect l="l" t="t" r="r" b="b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6"/>
              <p:cNvSpPr/>
              <p:nvPr/>
            </p:nvSpPr>
            <p:spPr>
              <a:xfrm>
                <a:off x="1056432" y="227541"/>
                <a:ext cx="336767" cy="336767"/>
              </a:xfrm>
              <a:custGeom>
                <a:avLst/>
                <a:gdLst/>
                <a:ahLst/>
                <a:cxnLst/>
                <a:rect l="l" t="t" r="r" b="b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4" name="Google Shape;1054;p6"/>
              <p:cNvGrpSpPr/>
              <p:nvPr/>
            </p:nvGrpSpPr>
            <p:grpSpPr>
              <a:xfrm>
                <a:off x="1913921" y="220891"/>
                <a:ext cx="342882" cy="350068"/>
                <a:chOff x="3951850" y="2985350"/>
                <a:chExt cx="407950" cy="416500"/>
              </a:xfrm>
            </p:grpSpPr>
            <p:sp>
              <p:nvSpPr>
                <p:cNvPr id="1055" name="Google Shape;1055;p6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6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6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6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59" name="Google Shape;1059;p6"/>
            <p:cNvGrpSpPr/>
            <p:nvPr/>
          </p:nvGrpSpPr>
          <p:grpSpPr>
            <a:xfrm>
              <a:off x="247586" y="1723020"/>
              <a:ext cx="2010762" cy="340865"/>
              <a:chOff x="247586" y="1471215"/>
              <a:chExt cx="2010762" cy="340865"/>
            </a:xfrm>
          </p:grpSpPr>
          <p:sp>
            <p:nvSpPr>
              <p:cNvPr id="1060" name="Google Shape;1060;p6"/>
              <p:cNvSpPr/>
              <p:nvPr/>
            </p:nvSpPr>
            <p:spPr>
              <a:xfrm>
                <a:off x="247586" y="1471215"/>
                <a:ext cx="340844" cy="340865"/>
              </a:xfrm>
              <a:custGeom>
                <a:avLst/>
                <a:gdLst/>
                <a:ahLst/>
                <a:cxnLst/>
                <a:rect l="l" t="t" r="r" b="b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1" name="Google Shape;1061;p6"/>
              <p:cNvGrpSpPr/>
              <p:nvPr/>
            </p:nvGrpSpPr>
            <p:grpSpPr>
              <a:xfrm>
                <a:off x="1048247" y="1484779"/>
                <a:ext cx="353136" cy="313738"/>
                <a:chOff x="5292575" y="3681900"/>
                <a:chExt cx="420150" cy="373275"/>
              </a:xfrm>
            </p:grpSpPr>
            <p:sp>
              <p:nvSpPr>
                <p:cNvPr id="1062" name="Google Shape;1062;p6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6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6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6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6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6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6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9" name="Google Shape;1069;p6"/>
              <p:cNvGrpSpPr/>
              <p:nvPr/>
            </p:nvGrpSpPr>
            <p:grpSpPr>
              <a:xfrm>
                <a:off x="1912377" y="1478895"/>
                <a:ext cx="345971" cy="325505"/>
                <a:chOff x="5972700" y="2330200"/>
                <a:chExt cx="411625" cy="387275"/>
              </a:xfrm>
            </p:grpSpPr>
            <p:sp>
              <p:nvSpPr>
                <p:cNvPr id="1070" name="Google Shape;1070;p6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6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72" name="Google Shape;1072;p6"/>
            <p:cNvGrpSpPr/>
            <p:nvPr/>
          </p:nvGrpSpPr>
          <p:grpSpPr>
            <a:xfrm>
              <a:off x="249624" y="4198335"/>
              <a:ext cx="1960111" cy="430924"/>
              <a:chOff x="249624" y="4045438"/>
              <a:chExt cx="1960111" cy="430924"/>
            </a:xfrm>
          </p:grpSpPr>
          <p:sp>
            <p:nvSpPr>
              <p:cNvPr id="1073" name="Google Shape;1073;p6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avLst/>
                <a:gdLst/>
                <a:ahLst/>
                <a:cxnLst/>
                <a:rect l="l" t="t" r="r" b="b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4" name="Google Shape;1074;p6"/>
              <p:cNvGrpSpPr/>
              <p:nvPr/>
            </p:nvGrpSpPr>
            <p:grpSpPr>
              <a:xfrm>
                <a:off x="1053374" y="4085866"/>
                <a:ext cx="342882" cy="350068"/>
                <a:chOff x="3951850" y="2985350"/>
                <a:chExt cx="407950" cy="416500"/>
              </a:xfrm>
            </p:grpSpPr>
            <p:sp>
              <p:nvSpPr>
                <p:cNvPr id="1075" name="Google Shape;1075;p6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6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6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6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9" name="Google Shape;1079;p6"/>
              <p:cNvSpPr/>
              <p:nvPr/>
            </p:nvSpPr>
            <p:spPr>
              <a:xfrm>
                <a:off x="1960989" y="4045438"/>
                <a:ext cx="248746" cy="430924"/>
              </a:xfrm>
              <a:custGeom>
                <a:avLst/>
                <a:gdLst/>
                <a:ahLst/>
                <a:cxnLst/>
                <a:rect l="l" t="t" r="r" b="b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6"/>
            <p:cNvGrpSpPr/>
            <p:nvPr/>
          </p:nvGrpSpPr>
          <p:grpSpPr>
            <a:xfrm>
              <a:off x="200497" y="3010834"/>
              <a:ext cx="2080366" cy="329077"/>
              <a:chOff x="200497" y="2866629"/>
              <a:chExt cx="2080366" cy="329077"/>
            </a:xfrm>
          </p:grpSpPr>
          <p:grpSp>
            <p:nvGrpSpPr>
              <p:cNvPr id="1081" name="Google Shape;1081;p6"/>
              <p:cNvGrpSpPr/>
              <p:nvPr/>
            </p:nvGrpSpPr>
            <p:grpSpPr>
              <a:xfrm>
                <a:off x="200497" y="2869445"/>
                <a:ext cx="435022" cy="323445"/>
                <a:chOff x="5247525" y="3007275"/>
                <a:chExt cx="517575" cy="384825"/>
              </a:xfrm>
            </p:grpSpPr>
            <p:sp>
              <p:nvSpPr>
                <p:cNvPr id="1082" name="Google Shape;1082;p6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6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4" name="Google Shape;1084;p6"/>
              <p:cNvGrpSpPr/>
              <p:nvPr/>
            </p:nvGrpSpPr>
            <p:grpSpPr>
              <a:xfrm>
                <a:off x="1057965" y="2866629"/>
                <a:ext cx="333700" cy="329077"/>
                <a:chOff x="3292425" y="3664250"/>
                <a:chExt cx="397025" cy="391525"/>
              </a:xfrm>
            </p:grpSpPr>
            <p:sp>
              <p:nvSpPr>
                <p:cNvPr id="1085" name="Google Shape;1085;p6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6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6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8" name="Google Shape;1088;p6"/>
              <p:cNvGrpSpPr/>
              <p:nvPr/>
            </p:nvGrpSpPr>
            <p:grpSpPr>
              <a:xfrm>
                <a:off x="1889862" y="2899125"/>
                <a:ext cx="391001" cy="264085"/>
                <a:chOff x="564675" y="1700625"/>
                <a:chExt cx="465200" cy="314200"/>
              </a:xfrm>
            </p:grpSpPr>
            <p:sp>
              <p:nvSpPr>
                <p:cNvPr id="1089" name="Google Shape;1089;p6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6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6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92" name="Google Shape;1092;p6"/>
            <p:cNvGrpSpPr/>
            <p:nvPr/>
          </p:nvGrpSpPr>
          <p:grpSpPr>
            <a:xfrm>
              <a:off x="-217232" y="1088316"/>
              <a:ext cx="2042491" cy="376691"/>
              <a:chOff x="-217232" y="814472"/>
              <a:chExt cx="2042491" cy="376691"/>
            </a:xfrm>
          </p:grpSpPr>
          <p:sp>
            <p:nvSpPr>
              <p:cNvPr id="1093" name="Google Shape;1093;p6"/>
              <p:cNvSpPr/>
              <p:nvPr/>
            </p:nvSpPr>
            <p:spPr>
              <a:xfrm>
                <a:off x="671965" y="848260"/>
                <a:ext cx="339835" cy="309115"/>
              </a:xfrm>
              <a:custGeom>
                <a:avLst/>
                <a:gdLst/>
                <a:ahLst/>
                <a:cxnLst/>
                <a:rect l="l" t="t" r="r" b="b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4" name="Google Shape;1094;p6"/>
              <p:cNvGrpSpPr/>
              <p:nvPr/>
            </p:nvGrpSpPr>
            <p:grpSpPr>
              <a:xfrm>
                <a:off x="-217232" y="870775"/>
                <a:ext cx="391001" cy="264085"/>
                <a:chOff x="564675" y="1700625"/>
                <a:chExt cx="465200" cy="314200"/>
              </a:xfrm>
            </p:grpSpPr>
            <p:sp>
              <p:nvSpPr>
                <p:cNvPr id="1095" name="Google Shape;1095;p6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6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97;p6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8" name="Google Shape;1098;p6"/>
              <p:cNvGrpSpPr/>
              <p:nvPr/>
            </p:nvGrpSpPr>
            <p:grpSpPr>
              <a:xfrm>
                <a:off x="1465987" y="814472"/>
                <a:ext cx="359272" cy="376691"/>
                <a:chOff x="5961125" y="1623900"/>
                <a:chExt cx="427450" cy="448175"/>
              </a:xfrm>
            </p:grpSpPr>
            <p:sp>
              <p:nvSpPr>
                <p:cNvPr id="1099" name="Google Shape;1099;p6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6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6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6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6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6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6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6" name="Google Shape;1106;p6"/>
            <p:cNvGrpSpPr/>
            <p:nvPr/>
          </p:nvGrpSpPr>
          <p:grpSpPr>
            <a:xfrm>
              <a:off x="-146105" y="2321897"/>
              <a:ext cx="1967266" cy="430924"/>
              <a:chOff x="-146105" y="2152863"/>
              <a:chExt cx="1967266" cy="430924"/>
            </a:xfrm>
          </p:grpSpPr>
          <p:grpSp>
            <p:nvGrpSpPr>
              <p:cNvPr id="1107" name="Google Shape;1107;p6"/>
              <p:cNvGrpSpPr/>
              <p:nvPr/>
            </p:nvGrpSpPr>
            <p:grpSpPr>
              <a:xfrm>
                <a:off x="670442" y="2159261"/>
                <a:ext cx="342882" cy="418128"/>
                <a:chOff x="596350" y="929175"/>
                <a:chExt cx="407950" cy="497475"/>
              </a:xfrm>
            </p:grpSpPr>
            <p:sp>
              <p:nvSpPr>
                <p:cNvPr id="1108" name="Google Shape;1108;p6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6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6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6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6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6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6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5" name="Google Shape;1115;p6"/>
              <p:cNvSpPr/>
              <p:nvPr/>
            </p:nvSpPr>
            <p:spPr>
              <a:xfrm>
                <a:off x="-146105" y="2152863"/>
                <a:ext cx="248746" cy="430924"/>
              </a:xfrm>
              <a:custGeom>
                <a:avLst/>
                <a:gdLst/>
                <a:ahLst/>
                <a:cxnLst/>
                <a:rect l="l" t="t" r="r" b="b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6"/>
              <p:cNvSpPr/>
              <p:nvPr/>
            </p:nvSpPr>
            <p:spPr>
              <a:xfrm>
                <a:off x="1470084" y="2193806"/>
                <a:ext cx="351077" cy="349039"/>
              </a:xfrm>
              <a:custGeom>
                <a:avLst/>
                <a:gdLst/>
                <a:ahLst/>
                <a:cxnLst/>
                <a:rect l="l" t="t" r="r" b="b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7" name="Google Shape;1117;p6"/>
            <p:cNvGrpSpPr/>
            <p:nvPr/>
          </p:nvGrpSpPr>
          <p:grpSpPr>
            <a:xfrm>
              <a:off x="-191649" y="4887272"/>
              <a:ext cx="2054783" cy="376691"/>
              <a:chOff x="-191649" y="4658672"/>
              <a:chExt cx="2054783" cy="376691"/>
            </a:xfrm>
          </p:grpSpPr>
          <p:grpSp>
            <p:nvGrpSpPr>
              <p:cNvPr id="1118" name="Google Shape;1118;p6"/>
              <p:cNvGrpSpPr/>
              <p:nvPr/>
            </p:nvGrpSpPr>
            <p:grpSpPr>
              <a:xfrm>
                <a:off x="662247" y="4658672"/>
                <a:ext cx="359272" cy="376691"/>
                <a:chOff x="5961125" y="1623900"/>
                <a:chExt cx="427450" cy="448175"/>
              </a:xfrm>
            </p:grpSpPr>
            <p:sp>
              <p:nvSpPr>
                <p:cNvPr id="1119" name="Google Shape;1119;p6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6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6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6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6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6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6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26" name="Google Shape;1126;p6"/>
              <p:cNvSpPr/>
              <p:nvPr/>
            </p:nvSpPr>
            <p:spPr>
              <a:xfrm>
                <a:off x="-191649" y="4692461"/>
                <a:ext cx="339835" cy="309115"/>
              </a:xfrm>
              <a:custGeom>
                <a:avLst/>
                <a:gdLst/>
                <a:ahLst/>
                <a:cxnLst/>
                <a:rect l="l" t="t" r="r" b="b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7" name="Google Shape;1127;p6"/>
              <p:cNvGrpSpPr/>
              <p:nvPr/>
            </p:nvGrpSpPr>
            <p:grpSpPr>
              <a:xfrm>
                <a:off x="1428112" y="4685295"/>
                <a:ext cx="435022" cy="323445"/>
                <a:chOff x="5247525" y="3007275"/>
                <a:chExt cx="517575" cy="384825"/>
              </a:xfrm>
            </p:grpSpPr>
            <p:sp>
              <p:nvSpPr>
                <p:cNvPr id="1128" name="Google Shape;1128;p6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6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30" name="Google Shape;1130;p6"/>
            <p:cNvGrpSpPr/>
            <p:nvPr/>
          </p:nvGrpSpPr>
          <p:grpSpPr>
            <a:xfrm>
              <a:off x="-129715" y="3597924"/>
              <a:ext cx="1945760" cy="342399"/>
              <a:chOff x="-129715" y="3525598"/>
              <a:chExt cx="1945760" cy="342399"/>
            </a:xfrm>
          </p:grpSpPr>
          <p:grpSp>
            <p:nvGrpSpPr>
              <p:cNvPr id="1131" name="Google Shape;1131;p6"/>
              <p:cNvGrpSpPr/>
              <p:nvPr/>
            </p:nvGrpSpPr>
            <p:grpSpPr>
              <a:xfrm>
                <a:off x="675548" y="3530463"/>
                <a:ext cx="332670" cy="332670"/>
                <a:chOff x="6649150" y="309350"/>
                <a:chExt cx="395800" cy="395800"/>
              </a:xfrm>
            </p:grpSpPr>
            <p:sp>
              <p:nvSpPr>
                <p:cNvPr id="1132" name="Google Shape;1132;p6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6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6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6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6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6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6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6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6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6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6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6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6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6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6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6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6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6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6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6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6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6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6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5" name="Google Shape;1155;p6"/>
              <p:cNvGrpSpPr/>
              <p:nvPr/>
            </p:nvGrpSpPr>
            <p:grpSpPr>
              <a:xfrm>
                <a:off x="-129715" y="3525598"/>
                <a:ext cx="215966" cy="342399"/>
                <a:chOff x="6718575" y="2318625"/>
                <a:chExt cx="256950" cy="407375"/>
              </a:xfrm>
            </p:grpSpPr>
            <p:sp>
              <p:nvSpPr>
                <p:cNvPr id="1156" name="Google Shape;1156;p6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6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6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6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6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6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6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6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64" name="Google Shape;1164;p6"/>
              <p:cNvSpPr/>
              <p:nvPr/>
            </p:nvSpPr>
            <p:spPr>
              <a:xfrm>
                <a:off x="1475201" y="3526365"/>
                <a:ext cx="340844" cy="340865"/>
              </a:xfrm>
              <a:custGeom>
                <a:avLst/>
                <a:gdLst/>
                <a:ahLst/>
                <a:cxnLst/>
                <a:rect l="l" t="t" r="r" b="b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6"/>
            <p:cNvGrpSpPr/>
            <p:nvPr/>
          </p:nvGrpSpPr>
          <p:grpSpPr>
            <a:xfrm>
              <a:off x="-129715" y="-120177"/>
              <a:ext cx="1945760" cy="342399"/>
              <a:chOff x="-129715" y="-196377"/>
              <a:chExt cx="1945760" cy="342399"/>
            </a:xfrm>
          </p:grpSpPr>
          <p:grpSp>
            <p:nvGrpSpPr>
              <p:cNvPr id="1166" name="Google Shape;1166;p6"/>
              <p:cNvGrpSpPr/>
              <p:nvPr/>
            </p:nvGrpSpPr>
            <p:grpSpPr>
              <a:xfrm>
                <a:off x="675548" y="-191512"/>
                <a:ext cx="332670" cy="332670"/>
                <a:chOff x="6649150" y="309350"/>
                <a:chExt cx="395800" cy="395800"/>
              </a:xfrm>
            </p:grpSpPr>
            <p:sp>
              <p:nvSpPr>
                <p:cNvPr id="1167" name="Google Shape;1167;p6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6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6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6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6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6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6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6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6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6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6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6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6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6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6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6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6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6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6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6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6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6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6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0" name="Google Shape;1190;p6"/>
              <p:cNvGrpSpPr/>
              <p:nvPr/>
            </p:nvGrpSpPr>
            <p:grpSpPr>
              <a:xfrm>
                <a:off x="-129715" y="-196377"/>
                <a:ext cx="215966" cy="342399"/>
                <a:chOff x="6718575" y="2318625"/>
                <a:chExt cx="256950" cy="407375"/>
              </a:xfrm>
            </p:grpSpPr>
            <p:sp>
              <p:nvSpPr>
                <p:cNvPr id="1191" name="Google Shape;1191;p6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6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6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6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6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6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6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6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9" name="Google Shape;1199;p6"/>
              <p:cNvSpPr/>
              <p:nvPr/>
            </p:nvSpPr>
            <p:spPr>
              <a:xfrm>
                <a:off x="1475201" y="-195610"/>
                <a:ext cx="340844" cy="340865"/>
              </a:xfrm>
              <a:custGeom>
                <a:avLst/>
                <a:gdLst/>
                <a:ahLst/>
                <a:cxnLst/>
                <a:rect l="l" t="t" r="r" b="b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00" name="Google Shape;1200;p6"/>
          <p:cNvSpPr/>
          <p:nvPr/>
        </p:nvSpPr>
        <p:spPr>
          <a:xfrm flipH="1">
            <a:off x="2095200" y="0"/>
            <a:ext cx="7048800" cy="685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01" name="Google Shape;1201;p6"/>
          <p:cNvSpPr txBox="1">
            <a:spLocks noGrp="1"/>
          </p:cNvSpPr>
          <p:nvPr>
            <p:ph type="title"/>
          </p:nvPr>
        </p:nvSpPr>
        <p:spPr>
          <a:xfrm>
            <a:off x="203875" y="2169000"/>
            <a:ext cx="1712400" cy="11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02" name="Google Shape;1202;p6"/>
          <p:cNvSpPr txBox="1">
            <a:spLocks noGrp="1"/>
          </p:cNvSpPr>
          <p:nvPr>
            <p:ph type="body" idx="1"/>
          </p:nvPr>
        </p:nvSpPr>
        <p:spPr>
          <a:xfrm>
            <a:off x="2544225" y="396489"/>
            <a:ext cx="2981400" cy="62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03" name="Google Shape;1203;p6"/>
          <p:cNvSpPr txBox="1">
            <a:spLocks noGrp="1"/>
          </p:cNvSpPr>
          <p:nvPr>
            <p:ph type="body" idx="2"/>
          </p:nvPr>
        </p:nvSpPr>
        <p:spPr>
          <a:xfrm>
            <a:off x="5705276" y="396489"/>
            <a:ext cx="2981400" cy="62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04" name="Google Shape;1204;p6"/>
          <p:cNvSpPr txBox="1">
            <a:spLocks noGrp="1"/>
          </p:cNvSpPr>
          <p:nvPr>
            <p:ph type="sldNum" idx="12"/>
          </p:nvPr>
        </p:nvSpPr>
        <p:spPr>
          <a:xfrm>
            <a:off x="109075" y="194699"/>
            <a:ext cx="18072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rgbClr val="6FA8DC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6" name="Google Shape;1206;p7"/>
          <p:cNvGrpSpPr/>
          <p:nvPr/>
        </p:nvGrpSpPr>
        <p:grpSpPr>
          <a:xfrm>
            <a:off x="-217232" y="-160231"/>
            <a:ext cx="2498095" cy="7178674"/>
            <a:chOff x="-217232" y="-120177"/>
            <a:chExt cx="2498095" cy="5384140"/>
          </a:xfrm>
        </p:grpSpPr>
        <p:grpSp>
          <p:nvGrpSpPr>
            <p:cNvPr id="1207" name="Google Shape;1207;p7"/>
            <p:cNvGrpSpPr/>
            <p:nvPr/>
          </p:nvGrpSpPr>
          <p:grpSpPr>
            <a:xfrm>
              <a:off x="242469" y="480235"/>
              <a:ext cx="2014334" cy="350068"/>
              <a:chOff x="242469" y="220891"/>
              <a:chExt cx="2014334" cy="350068"/>
            </a:xfrm>
          </p:grpSpPr>
          <p:sp>
            <p:nvSpPr>
              <p:cNvPr id="1208" name="Google Shape;1208;p7"/>
              <p:cNvSpPr/>
              <p:nvPr/>
            </p:nvSpPr>
            <p:spPr>
              <a:xfrm>
                <a:off x="242469" y="221406"/>
                <a:ext cx="351077" cy="349039"/>
              </a:xfrm>
              <a:custGeom>
                <a:avLst/>
                <a:gdLst/>
                <a:ahLst/>
                <a:cxnLst/>
                <a:rect l="l" t="t" r="r" b="b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7"/>
              <p:cNvSpPr/>
              <p:nvPr/>
            </p:nvSpPr>
            <p:spPr>
              <a:xfrm>
                <a:off x="1056432" y="227541"/>
                <a:ext cx="336767" cy="336767"/>
              </a:xfrm>
              <a:custGeom>
                <a:avLst/>
                <a:gdLst/>
                <a:ahLst/>
                <a:cxnLst/>
                <a:rect l="l" t="t" r="r" b="b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0" name="Google Shape;1210;p7"/>
              <p:cNvGrpSpPr/>
              <p:nvPr/>
            </p:nvGrpSpPr>
            <p:grpSpPr>
              <a:xfrm>
                <a:off x="1913921" y="220891"/>
                <a:ext cx="342882" cy="350068"/>
                <a:chOff x="3951850" y="2985350"/>
                <a:chExt cx="407950" cy="416500"/>
              </a:xfrm>
            </p:grpSpPr>
            <p:sp>
              <p:nvSpPr>
                <p:cNvPr id="1211" name="Google Shape;1211;p7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7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7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7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15" name="Google Shape;1215;p7"/>
            <p:cNvGrpSpPr/>
            <p:nvPr/>
          </p:nvGrpSpPr>
          <p:grpSpPr>
            <a:xfrm>
              <a:off x="247586" y="1723020"/>
              <a:ext cx="2010762" cy="340865"/>
              <a:chOff x="247586" y="1471215"/>
              <a:chExt cx="2010762" cy="340865"/>
            </a:xfrm>
          </p:grpSpPr>
          <p:sp>
            <p:nvSpPr>
              <p:cNvPr id="1216" name="Google Shape;1216;p7"/>
              <p:cNvSpPr/>
              <p:nvPr/>
            </p:nvSpPr>
            <p:spPr>
              <a:xfrm>
                <a:off x="247586" y="1471215"/>
                <a:ext cx="340844" cy="340865"/>
              </a:xfrm>
              <a:custGeom>
                <a:avLst/>
                <a:gdLst/>
                <a:ahLst/>
                <a:cxnLst/>
                <a:rect l="l" t="t" r="r" b="b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7" name="Google Shape;1217;p7"/>
              <p:cNvGrpSpPr/>
              <p:nvPr/>
            </p:nvGrpSpPr>
            <p:grpSpPr>
              <a:xfrm>
                <a:off x="1048247" y="1484779"/>
                <a:ext cx="353136" cy="313738"/>
                <a:chOff x="5292575" y="3681900"/>
                <a:chExt cx="420150" cy="373275"/>
              </a:xfrm>
            </p:grpSpPr>
            <p:sp>
              <p:nvSpPr>
                <p:cNvPr id="1218" name="Google Shape;1218;p7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9" name="Google Shape;1219;p7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7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7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7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7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7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5" name="Google Shape;1225;p7"/>
              <p:cNvGrpSpPr/>
              <p:nvPr/>
            </p:nvGrpSpPr>
            <p:grpSpPr>
              <a:xfrm>
                <a:off x="1912377" y="1478895"/>
                <a:ext cx="345971" cy="325505"/>
                <a:chOff x="5972700" y="2330200"/>
                <a:chExt cx="411625" cy="387275"/>
              </a:xfrm>
            </p:grpSpPr>
            <p:sp>
              <p:nvSpPr>
                <p:cNvPr id="1226" name="Google Shape;1226;p7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7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8" name="Google Shape;1228;p7"/>
            <p:cNvGrpSpPr/>
            <p:nvPr/>
          </p:nvGrpSpPr>
          <p:grpSpPr>
            <a:xfrm>
              <a:off x="249624" y="4198335"/>
              <a:ext cx="1960111" cy="430924"/>
              <a:chOff x="249624" y="4045438"/>
              <a:chExt cx="1960111" cy="430924"/>
            </a:xfrm>
          </p:grpSpPr>
          <p:sp>
            <p:nvSpPr>
              <p:cNvPr id="1229" name="Google Shape;1229;p7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avLst/>
                <a:gdLst/>
                <a:ahLst/>
                <a:cxnLst/>
                <a:rect l="l" t="t" r="r" b="b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30" name="Google Shape;1230;p7"/>
              <p:cNvGrpSpPr/>
              <p:nvPr/>
            </p:nvGrpSpPr>
            <p:grpSpPr>
              <a:xfrm>
                <a:off x="1053374" y="4085866"/>
                <a:ext cx="342882" cy="350068"/>
                <a:chOff x="3951850" y="2985350"/>
                <a:chExt cx="407950" cy="416500"/>
              </a:xfrm>
            </p:grpSpPr>
            <p:sp>
              <p:nvSpPr>
                <p:cNvPr id="1231" name="Google Shape;1231;p7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7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7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7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35" name="Google Shape;1235;p7"/>
              <p:cNvSpPr/>
              <p:nvPr/>
            </p:nvSpPr>
            <p:spPr>
              <a:xfrm>
                <a:off x="1960989" y="4045438"/>
                <a:ext cx="248746" cy="430924"/>
              </a:xfrm>
              <a:custGeom>
                <a:avLst/>
                <a:gdLst/>
                <a:ahLst/>
                <a:cxnLst/>
                <a:rect l="l" t="t" r="r" b="b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6" name="Google Shape;1236;p7"/>
            <p:cNvGrpSpPr/>
            <p:nvPr/>
          </p:nvGrpSpPr>
          <p:grpSpPr>
            <a:xfrm>
              <a:off x="200497" y="3010834"/>
              <a:ext cx="2080366" cy="329077"/>
              <a:chOff x="200497" y="2866629"/>
              <a:chExt cx="2080366" cy="329077"/>
            </a:xfrm>
          </p:grpSpPr>
          <p:grpSp>
            <p:nvGrpSpPr>
              <p:cNvPr id="1237" name="Google Shape;1237;p7"/>
              <p:cNvGrpSpPr/>
              <p:nvPr/>
            </p:nvGrpSpPr>
            <p:grpSpPr>
              <a:xfrm>
                <a:off x="200497" y="2869445"/>
                <a:ext cx="435022" cy="323445"/>
                <a:chOff x="5247525" y="3007275"/>
                <a:chExt cx="517575" cy="384825"/>
              </a:xfrm>
            </p:grpSpPr>
            <p:sp>
              <p:nvSpPr>
                <p:cNvPr id="1238" name="Google Shape;1238;p7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7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0" name="Google Shape;1240;p7"/>
              <p:cNvGrpSpPr/>
              <p:nvPr/>
            </p:nvGrpSpPr>
            <p:grpSpPr>
              <a:xfrm>
                <a:off x="1057965" y="2866629"/>
                <a:ext cx="333700" cy="329077"/>
                <a:chOff x="3292425" y="3664250"/>
                <a:chExt cx="397025" cy="391525"/>
              </a:xfrm>
            </p:grpSpPr>
            <p:sp>
              <p:nvSpPr>
                <p:cNvPr id="1241" name="Google Shape;1241;p7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7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7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4" name="Google Shape;1244;p7"/>
              <p:cNvGrpSpPr/>
              <p:nvPr/>
            </p:nvGrpSpPr>
            <p:grpSpPr>
              <a:xfrm>
                <a:off x="1889862" y="2899125"/>
                <a:ext cx="391001" cy="264085"/>
                <a:chOff x="564675" y="1700625"/>
                <a:chExt cx="465200" cy="314200"/>
              </a:xfrm>
            </p:grpSpPr>
            <p:sp>
              <p:nvSpPr>
                <p:cNvPr id="1245" name="Google Shape;1245;p7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246;p7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7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48" name="Google Shape;1248;p7"/>
            <p:cNvGrpSpPr/>
            <p:nvPr/>
          </p:nvGrpSpPr>
          <p:grpSpPr>
            <a:xfrm>
              <a:off x="-217232" y="1088316"/>
              <a:ext cx="2042491" cy="376691"/>
              <a:chOff x="-217232" y="814472"/>
              <a:chExt cx="2042491" cy="376691"/>
            </a:xfrm>
          </p:grpSpPr>
          <p:sp>
            <p:nvSpPr>
              <p:cNvPr id="1249" name="Google Shape;1249;p7"/>
              <p:cNvSpPr/>
              <p:nvPr/>
            </p:nvSpPr>
            <p:spPr>
              <a:xfrm>
                <a:off x="671965" y="848260"/>
                <a:ext cx="339835" cy="309115"/>
              </a:xfrm>
              <a:custGeom>
                <a:avLst/>
                <a:gdLst/>
                <a:ahLst/>
                <a:cxnLst/>
                <a:rect l="l" t="t" r="r" b="b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0" name="Google Shape;1250;p7"/>
              <p:cNvGrpSpPr/>
              <p:nvPr/>
            </p:nvGrpSpPr>
            <p:grpSpPr>
              <a:xfrm>
                <a:off x="-217232" y="870775"/>
                <a:ext cx="391001" cy="264085"/>
                <a:chOff x="564675" y="1700625"/>
                <a:chExt cx="465200" cy="314200"/>
              </a:xfrm>
            </p:grpSpPr>
            <p:sp>
              <p:nvSpPr>
                <p:cNvPr id="1251" name="Google Shape;1251;p7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7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7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4" name="Google Shape;1254;p7"/>
              <p:cNvGrpSpPr/>
              <p:nvPr/>
            </p:nvGrpSpPr>
            <p:grpSpPr>
              <a:xfrm>
                <a:off x="1465987" y="814472"/>
                <a:ext cx="359272" cy="376691"/>
                <a:chOff x="5961125" y="1623900"/>
                <a:chExt cx="427450" cy="448175"/>
              </a:xfrm>
            </p:grpSpPr>
            <p:sp>
              <p:nvSpPr>
                <p:cNvPr id="1255" name="Google Shape;1255;p7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7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7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7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7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7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7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2" name="Google Shape;1262;p7"/>
            <p:cNvGrpSpPr/>
            <p:nvPr/>
          </p:nvGrpSpPr>
          <p:grpSpPr>
            <a:xfrm>
              <a:off x="-146105" y="2321897"/>
              <a:ext cx="1967266" cy="430924"/>
              <a:chOff x="-146105" y="2152863"/>
              <a:chExt cx="1967266" cy="430924"/>
            </a:xfrm>
          </p:grpSpPr>
          <p:grpSp>
            <p:nvGrpSpPr>
              <p:cNvPr id="1263" name="Google Shape;1263;p7"/>
              <p:cNvGrpSpPr/>
              <p:nvPr/>
            </p:nvGrpSpPr>
            <p:grpSpPr>
              <a:xfrm>
                <a:off x="670442" y="2159261"/>
                <a:ext cx="342882" cy="418128"/>
                <a:chOff x="596350" y="929175"/>
                <a:chExt cx="407950" cy="497475"/>
              </a:xfrm>
            </p:grpSpPr>
            <p:sp>
              <p:nvSpPr>
                <p:cNvPr id="1264" name="Google Shape;1264;p7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7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7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7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7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7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7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71" name="Google Shape;1271;p7"/>
              <p:cNvSpPr/>
              <p:nvPr/>
            </p:nvSpPr>
            <p:spPr>
              <a:xfrm>
                <a:off x="-146105" y="2152863"/>
                <a:ext cx="248746" cy="430924"/>
              </a:xfrm>
              <a:custGeom>
                <a:avLst/>
                <a:gdLst/>
                <a:ahLst/>
                <a:cxnLst/>
                <a:rect l="l" t="t" r="r" b="b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7"/>
              <p:cNvSpPr/>
              <p:nvPr/>
            </p:nvSpPr>
            <p:spPr>
              <a:xfrm>
                <a:off x="1470084" y="2193806"/>
                <a:ext cx="351077" cy="349039"/>
              </a:xfrm>
              <a:custGeom>
                <a:avLst/>
                <a:gdLst/>
                <a:ahLst/>
                <a:cxnLst/>
                <a:rect l="l" t="t" r="r" b="b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3" name="Google Shape;1273;p7"/>
            <p:cNvGrpSpPr/>
            <p:nvPr/>
          </p:nvGrpSpPr>
          <p:grpSpPr>
            <a:xfrm>
              <a:off x="-191649" y="4887272"/>
              <a:ext cx="2054783" cy="376691"/>
              <a:chOff x="-191649" y="4658672"/>
              <a:chExt cx="2054783" cy="376691"/>
            </a:xfrm>
          </p:grpSpPr>
          <p:grpSp>
            <p:nvGrpSpPr>
              <p:cNvPr id="1274" name="Google Shape;1274;p7"/>
              <p:cNvGrpSpPr/>
              <p:nvPr/>
            </p:nvGrpSpPr>
            <p:grpSpPr>
              <a:xfrm>
                <a:off x="662247" y="4658672"/>
                <a:ext cx="359272" cy="376691"/>
                <a:chOff x="5961125" y="1623900"/>
                <a:chExt cx="427450" cy="448175"/>
              </a:xfrm>
            </p:grpSpPr>
            <p:sp>
              <p:nvSpPr>
                <p:cNvPr id="1275" name="Google Shape;1275;p7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7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7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7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7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7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7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2" name="Google Shape;1282;p7"/>
              <p:cNvSpPr/>
              <p:nvPr/>
            </p:nvSpPr>
            <p:spPr>
              <a:xfrm>
                <a:off x="-191649" y="4692461"/>
                <a:ext cx="339835" cy="309115"/>
              </a:xfrm>
              <a:custGeom>
                <a:avLst/>
                <a:gdLst/>
                <a:ahLst/>
                <a:cxnLst/>
                <a:rect l="l" t="t" r="r" b="b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3" name="Google Shape;1283;p7"/>
              <p:cNvGrpSpPr/>
              <p:nvPr/>
            </p:nvGrpSpPr>
            <p:grpSpPr>
              <a:xfrm>
                <a:off x="1428112" y="4685295"/>
                <a:ext cx="435022" cy="323445"/>
                <a:chOff x="5247525" y="3007275"/>
                <a:chExt cx="517575" cy="384825"/>
              </a:xfrm>
            </p:grpSpPr>
            <p:sp>
              <p:nvSpPr>
                <p:cNvPr id="1284" name="Google Shape;1284;p7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7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86" name="Google Shape;1286;p7"/>
            <p:cNvGrpSpPr/>
            <p:nvPr/>
          </p:nvGrpSpPr>
          <p:grpSpPr>
            <a:xfrm>
              <a:off x="-129715" y="3597924"/>
              <a:ext cx="1945760" cy="342399"/>
              <a:chOff x="-129715" y="3525598"/>
              <a:chExt cx="1945760" cy="342399"/>
            </a:xfrm>
          </p:grpSpPr>
          <p:grpSp>
            <p:nvGrpSpPr>
              <p:cNvPr id="1287" name="Google Shape;1287;p7"/>
              <p:cNvGrpSpPr/>
              <p:nvPr/>
            </p:nvGrpSpPr>
            <p:grpSpPr>
              <a:xfrm>
                <a:off x="675548" y="3530463"/>
                <a:ext cx="332670" cy="332670"/>
                <a:chOff x="6649150" y="309350"/>
                <a:chExt cx="395800" cy="395800"/>
              </a:xfrm>
            </p:grpSpPr>
            <p:sp>
              <p:nvSpPr>
                <p:cNvPr id="1288" name="Google Shape;1288;p7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7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7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7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7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7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1294;p7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7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1296;p7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1297;p7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1298;p7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299;p7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7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7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7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7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7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7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1306;p7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7" name="Google Shape;1307;p7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1308;p7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1309;p7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" name="Google Shape;1310;p7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11" name="Google Shape;1311;p7"/>
              <p:cNvGrpSpPr/>
              <p:nvPr/>
            </p:nvGrpSpPr>
            <p:grpSpPr>
              <a:xfrm>
                <a:off x="-129715" y="3525598"/>
                <a:ext cx="215966" cy="342399"/>
                <a:chOff x="6718575" y="2318625"/>
                <a:chExt cx="256950" cy="407375"/>
              </a:xfrm>
            </p:grpSpPr>
            <p:sp>
              <p:nvSpPr>
                <p:cNvPr id="1312" name="Google Shape;1312;p7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7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7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315;p7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1316;p7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7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318;p7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7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20" name="Google Shape;1320;p7"/>
              <p:cNvSpPr/>
              <p:nvPr/>
            </p:nvSpPr>
            <p:spPr>
              <a:xfrm>
                <a:off x="1475201" y="3526365"/>
                <a:ext cx="340844" cy="340865"/>
              </a:xfrm>
              <a:custGeom>
                <a:avLst/>
                <a:gdLst/>
                <a:ahLst/>
                <a:cxnLst/>
                <a:rect l="l" t="t" r="r" b="b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1321;p7"/>
            <p:cNvGrpSpPr/>
            <p:nvPr/>
          </p:nvGrpSpPr>
          <p:grpSpPr>
            <a:xfrm>
              <a:off x="-129715" y="-120177"/>
              <a:ext cx="1945760" cy="342399"/>
              <a:chOff x="-129715" y="-196377"/>
              <a:chExt cx="1945760" cy="342399"/>
            </a:xfrm>
          </p:grpSpPr>
          <p:grpSp>
            <p:nvGrpSpPr>
              <p:cNvPr id="1322" name="Google Shape;1322;p7"/>
              <p:cNvGrpSpPr/>
              <p:nvPr/>
            </p:nvGrpSpPr>
            <p:grpSpPr>
              <a:xfrm>
                <a:off x="675548" y="-191512"/>
                <a:ext cx="332670" cy="332670"/>
                <a:chOff x="6649150" y="309350"/>
                <a:chExt cx="395800" cy="395800"/>
              </a:xfrm>
            </p:grpSpPr>
            <p:sp>
              <p:nvSpPr>
                <p:cNvPr id="1323" name="Google Shape;1323;p7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7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7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7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7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7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7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7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7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7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7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7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7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7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7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7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7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7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7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7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7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7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7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46" name="Google Shape;1346;p7"/>
              <p:cNvGrpSpPr/>
              <p:nvPr/>
            </p:nvGrpSpPr>
            <p:grpSpPr>
              <a:xfrm>
                <a:off x="-129715" y="-196377"/>
                <a:ext cx="215966" cy="342399"/>
                <a:chOff x="6718575" y="2318625"/>
                <a:chExt cx="256950" cy="407375"/>
              </a:xfrm>
            </p:grpSpPr>
            <p:sp>
              <p:nvSpPr>
                <p:cNvPr id="1347" name="Google Shape;1347;p7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7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7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7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7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7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7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7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55" name="Google Shape;1355;p7"/>
              <p:cNvSpPr/>
              <p:nvPr/>
            </p:nvSpPr>
            <p:spPr>
              <a:xfrm>
                <a:off x="1475201" y="-195610"/>
                <a:ext cx="340844" cy="340865"/>
              </a:xfrm>
              <a:custGeom>
                <a:avLst/>
                <a:gdLst/>
                <a:ahLst/>
                <a:cxnLst/>
                <a:rect l="l" t="t" r="r" b="b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6" name="Google Shape;1356;p7"/>
          <p:cNvSpPr/>
          <p:nvPr/>
        </p:nvSpPr>
        <p:spPr>
          <a:xfrm flipH="1">
            <a:off x="2095200" y="0"/>
            <a:ext cx="7048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357" name="Google Shape;1357;p7"/>
          <p:cNvSpPr txBox="1">
            <a:spLocks noGrp="1"/>
          </p:cNvSpPr>
          <p:nvPr>
            <p:ph type="title"/>
          </p:nvPr>
        </p:nvSpPr>
        <p:spPr>
          <a:xfrm>
            <a:off x="203875" y="2169000"/>
            <a:ext cx="1712400" cy="11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58" name="Google Shape;1358;p7"/>
          <p:cNvSpPr txBox="1">
            <a:spLocks noGrp="1"/>
          </p:cNvSpPr>
          <p:nvPr>
            <p:ph type="body" idx="1"/>
          </p:nvPr>
        </p:nvSpPr>
        <p:spPr>
          <a:xfrm>
            <a:off x="2445100" y="367133"/>
            <a:ext cx="2066100" cy="62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59" name="Google Shape;1359;p7"/>
          <p:cNvSpPr txBox="1">
            <a:spLocks noGrp="1"/>
          </p:cNvSpPr>
          <p:nvPr>
            <p:ph type="body" idx="2"/>
          </p:nvPr>
        </p:nvSpPr>
        <p:spPr>
          <a:xfrm>
            <a:off x="4617100" y="367133"/>
            <a:ext cx="2066100" cy="62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60" name="Google Shape;1360;p7"/>
          <p:cNvSpPr txBox="1">
            <a:spLocks noGrp="1"/>
          </p:cNvSpPr>
          <p:nvPr>
            <p:ph type="body" idx="3"/>
          </p:nvPr>
        </p:nvSpPr>
        <p:spPr>
          <a:xfrm>
            <a:off x="6789100" y="367133"/>
            <a:ext cx="2066100" cy="62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61" name="Google Shape;1361;p7"/>
          <p:cNvSpPr txBox="1">
            <a:spLocks noGrp="1"/>
          </p:cNvSpPr>
          <p:nvPr>
            <p:ph type="sldNum" idx="12"/>
          </p:nvPr>
        </p:nvSpPr>
        <p:spPr>
          <a:xfrm>
            <a:off x="109075" y="194699"/>
            <a:ext cx="18072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11"/>
          <p:cNvSpPr txBox="1">
            <a:spLocks noGrp="1"/>
          </p:cNvSpPr>
          <p:nvPr>
            <p:ph type="sldNum" idx="12"/>
          </p:nvPr>
        </p:nvSpPr>
        <p:spPr>
          <a:xfrm>
            <a:off x="109075" y="194699"/>
            <a:ext cx="18072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512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9"/>
          <p:cNvSpPr txBox="1">
            <a:spLocks noGrp="1"/>
          </p:cNvSpPr>
          <p:nvPr>
            <p:ph type="body" idx="1"/>
          </p:nvPr>
        </p:nvSpPr>
        <p:spPr>
          <a:xfrm>
            <a:off x="164145" y="5875067"/>
            <a:ext cx="23469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518" name="Google Shape;1518;p9"/>
          <p:cNvSpPr txBox="1">
            <a:spLocks noGrp="1"/>
          </p:cNvSpPr>
          <p:nvPr>
            <p:ph type="sldNum" idx="12"/>
          </p:nvPr>
        </p:nvSpPr>
        <p:spPr>
          <a:xfrm>
            <a:off x="109075" y="194699"/>
            <a:ext cx="18072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014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646133"/>
            <a:ext cx="5562000" cy="5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94699"/>
            <a:ext cx="1807200" cy="16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2169000"/>
            <a:ext cx="17124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60" r:id="rId6"/>
    <p:sldLayoutId id="2147483663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C86B965-0A83-3C40-5C1D-E024DE0E2A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  <p:pic>
        <p:nvPicPr>
          <p:cNvPr id="3" name="Picture 2" descr="Université Paris 8 | Vincennes - Saint-Denis">
            <a:extLst>
              <a:ext uri="{FF2B5EF4-FFF2-40B4-BE49-F238E27FC236}">
                <a16:creationId xmlns:a16="http://schemas.microsoft.com/office/drawing/2014/main" id="{65FEC3C0-7F64-BFFD-6964-8746DDFBC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591" y="1736624"/>
            <a:ext cx="4141760" cy="208398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B593DDC-1706-FF34-8C2C-5BC864803569}"/>
              </a:ext>
            </a:extLst>
          </p:cNvPr>
          <p:cNvSpPr txBox="1"/>
          <p:nvPr/>
        </p:nvSpPr>
        <p:spPr>
          <a:xfrm>
            <a:off x="4739426" y="4614843"/>
            <a:ext cx="48424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Master AVUN : </a:t>
            </a:r>
          </a:p>
          <a:p>
            <a:r>
              <a:rPr lang="fr-FR" sz="32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WEB Sémantique</a:t>
            </a:r>
          </a:p>
        </p:txBody>
      </p:sp>
    </p:spTree>
    <p:extLst>
      <p:ext uri="{BB962C8B-B14F-4D97-AF65-F5344CB8AC3E}">
        <p14:creationId xmlns:p14="http://schemas.microsoft.com/office/powerpoint/2010/main" val="4278298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F46A8EE-56EC-E14D-60A4-131B23351C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C50C045-4192-8111-28FC-4E22E290E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61" y="1773054"/>
            <a:ext cx="7772400" cy="436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4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FAF226F-E227-6E9D-54D8-26C452313E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6776B78-7DCE-2634-5DA3-4FD35494B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80" y="1865099"/>
            <a:ext cx="7408324" cy="418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0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4025738-914A-B6A6-8C77-AD943FEC39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A8EF42-1CBD-8936-FEF7-F7070EB51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74" y="1747322"/>
            <a:ext cx="7457190" cy="421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7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D1988F9-808E-FF37-7DB4-0FFD895934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7EDC6C1-0BA8-9FAD-5608-E31E5169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03" y="1865099"/>
            <a:ext cx="7403922" cy="417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4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E29054-E173-13D2-F541-E0A6194AF6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6C60A20-39D9-698F-904C-B7981B08B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47" y="1676579"/>
            <a:ext cx="7403552" cy="418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8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55D60C4-BA9A-81E5-7369-0658B96109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F1B16AF-4CD1-3C21-98C0-8FBEEDB5F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16" y="1644293"/>
            <a:ext cx="7510503" cy="422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5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D34C02D-824E-5B3F-35CB-5B8A4973EE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88A076-288B-7642-CD85-DF69E439C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845" y="1682928"/>
            <a:ext cx="7198466" cy="406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1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F60CCCB-CB5D-E3F2-CFB0-EE528804AE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A3BDCE9-434A-D1B7-573D-0DEADCBC6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66" y="1663699"/>
            <a:ext cx="7092801" cy="401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2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25E0A0-49DF-5987-C673-9056EE9A72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7BA52FB-6436-9059-5D06-EAE500F94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43" y="1728273"/>
            <a:ext cx="7309833" cy="41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53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1791BD3-55D6-2E8E-5C95-F1938E23D6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2EC933-D32C-BE00-CFD3-540481474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30" y="1670049"/>
            <a:ext cx="7472408" cy="421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3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F46E65-F1D8-1EDD-F3AE-FF564891BC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  <p:sp>
        <p:nvSpPr>
          <p:cNvPr id="3" name="Google Shape;1630;p25">
            <a:extLst>
              <a:ext uri="{FF2B5EF4-FFF2-40B4-BE49-F238E27FC236}">
                <a16:creationId xmlns:a16="http://schemas.microsoft.com/office/drawing/2014/main" id="{5F6225A8-A7DA-D2DE-A672-5CB2B1F06F1C}"/>
              </a:ext>
            </a:extLst>
          </p:cNvPr>
          <p:cNvSpPr txBox="1">
            <a:spLocks/>
          </p:cNvSpPr>
          <p:nvPr/>
        </p:nvSpPr>
        <p:spPr>
          <a:xfrm>
            <a:off x="1371600" y="338100"/>
            <a:ext cx="7772400" cy="606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6000" dirty="0">
                <a:solidFill>
                  <a:srgbClr val="FF0000"/>
                </a:solidFill>
              </a:rPr>
              <a:t>Suite du cours </a:t>
            </a:r>
          </a:p>
          <a:p>
            <a:endParaRPr lang="fr-FR" sz="6000" dirty="0">
              <a:solidFill>
                <a:srgbClr val="FF0000"/>
              </a:solidFill>
            </a:endParaRPr>
          </a:p>
          <a:p>
            <a:r>
              <a:rPr lang="fr-FR" sz="6000" dirty="0">
                <a:solidFill>
                  <a:srgbClr val="FF0000"/>
                </a:solidFill>
              </a:rPr>
              <a:t>ON Y GO !!!!!</a:t>
            </a:r>
          </a:p>
        </p:txBody>
      </p:sp>
    </p:spTree>
    <p:extLst>
      <p:ext uri="{BB962C8B-B14F-4D97-AF65-F5344CB8AC3E}">
        <p14:creationId xmlns:p14="http://schemas.microsoft.com/office/powerpoint/2010/main" val="1154455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4F0D904-F3A1-9CBC-708E-135A06B454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C5467A3-F95E-993B-1A74-B3786FD00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75" y="1747502"/>
            <a:ext cx="7546318" cy="43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94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D7A4A0-E14B-986E-2E4F-B10C17C592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661E90A-D160-E002-A800-7BA75B60E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70" y="1708687"/>
            <a:ext cx="7477260" cy="420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76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6169189-9DE1-F935-A543-D602CF36D5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8BE1CC-5E7E-AA98-248B-AA89BF7C6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32" y="1670050"/>
            <a:ext cx="7464752" cy="420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81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41F0364-11A4-E4A1-3562-967521C33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23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190A1DF-C63B-AB09-BA1D-1EEAD6FC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177" y="1865098"/>
            <a:ext cx="7279515" cy="40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45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4172E0-9D18-D722-879C-DE1083C99D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24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74840EC-1314-EA32-E222-6CA6805C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74" y="1733549"/>
            <a:ext cx="7785015" cy="44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44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89B6A33-0552-D451-80C2-ACDDED0095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25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FCAF510-2DD9-498F-22FD-35015DD5D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68" y="1739900"/>
            <a:ext cx="7176485" cy="40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24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CE9EF79-E511-4EEF-875B-9CA62F914E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26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84FBAA5-EBC6-7525-7135-A9D67F788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35" y="1739900"/>
            <a:ext cx="7158339" cy="404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45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52"/>
          <p:cNvSpPr txBox="1">
            <a:spLocks noGrp="1"/>
          </p:cNvSpPr>
          <p:nvPr>
            <p:ph type="sldNum" idx="12"/>
          </p:nvPr>
        </p:nvSpPr>
        <p:spPr>
          <a:xfrm>
            <a:off x="109075" y="194699"/>
            <a:ext cx="18072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1911" name="Google Shape;19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077" y="-49475"/>
            <a:ext cx="6142348" cy="69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E0F391D-9874-417A-08CB-41B7840E13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28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25BA04-B270-79AE-A831-4D097F3C7E27}"/>
              </a:ext>
            </a:extLst>
          </p:cNvPr>
          <p:cNvSpPr txBox="1"/>
          <p:nvPr/>
        </p:nvSpPr>
        <p:spPr>
          <a:xfrm>
            <a:off x="334850" y="2881189"/>
            <a:ext cx="8062175" cy="1095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" algn="just">
              <a:lnSpc>
                <a:spcPct val="98000"/>
              </a:lnSpc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Margot is a 32 years old woman, her shoe size is 38 and her pants size is 40. She is married to Arthur, with whom she has two children: Simon and Marie. Margot is a teacher; Alice and Pierre are her colleagues. </a:t>
            </a:r>
            <a:r>
              <a:rPr lang="fr-F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Her </a:t>
            </a:r>
            <a:r>
              <a:rPr lang="fr-F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mother</a:t>
            </a:r>
            <a:r>
              <a:rPr lang="fr-F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fr-F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called</a:t>
            </a:r>
            <a:r>
              <a:rPr lang="fr-F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Simone.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380"/>
              </a:lnSpc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D5060B-0F70-587E-CB39-BCACF28DFE6F}"/>
              </a:ext>
            </a:extLst>
          </p:cNvPr>
          <p:cNvSpPr txBox="1"/>
          <p:nvPr/>
        </p:nvSpPr>
        <p:spPr>
          <a:xfrm>
            <a:off x="2182025" y="675956"/>
            <a:ext cx="68529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1" dirty="0">
                <a:solidFill>
                  <a:srgbClr val="0070C0"/>
                </a:solidFill>
                <a:latin typeface="Montserrat"/>
              </a:rPr>
              <a:t>Exercice </a:t>
            </a:r>
          </a:p>
        </p:txBody>
      </p:sp>
    </p:spTree>
    <p:extLst>
      <p:ext uri="{BB962C8B-B14F-4D97-AF65-F5344CB8AC3E}">
        <p14:creationId xmlns:p14="http://schemas.microsoft.com/office/powerpoint/2010/main" val="2777120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7D7D903-B9EF-8AD2-7925-CE6E681C46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29</a:t>
            </a:fld>
            <a:endParaRPr lang="fr-FR"/>
          </a:p>
        </p:txBody>
      </p:sp>
      <p:pic>
        <p:nvPicPr>
          <p:cNvPr id="3" name="Google Shape;1918;p53">
            <a:extLst>
              <a:ext uri="{FF2B5EF4-FFF2-40B4-BE49-F238E27FC236}">
                <a16:creationId xmlns:a16="http://schemas.microsoft.com/office/drawing/2014/main" id="{6F48AEC1-382C-1610-4FB9-26A6D34DD8B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-167925"/>
            <a:ext cx="9477550" cy="710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25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7AF6E8-68C4-188F-220A-A2F5FE163E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F55E4E-41D2-1AE6-8C29-A47FC93F9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68" y="1398519"/>
            <a:ext cx="7448751" cy="41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0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479E9B-8B90-CC47-F795-9CEBDFCF0D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817EFF-9849-50F3-6E37-1273C82D8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62" y="1517824"/>
            <a:ext cx="7772400" cy="436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1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542E59-99B8-07AA-322A-CFB24B82DE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06691E-3E79-7827-E025-88187A97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75" y="1584377"/>
            <a:ext cx="7772400" cy="43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6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57A0929-BA9D-6A69-08B6-110C4E0DCA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9CCB998-68B6-0864-6432-CFA686B04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83" y="1582219"/>
            <a:ext cx="7772400" cy="436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9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22E5750-811C-220E-5C7D-A94F8201DA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03A9709-D3EF-E1D1-7A4F-6ED987C8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41" y="1542712"/>
            <a:ext cx="7772400" cy="43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2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A30E70-538F-F51C-0FE8-4680C558BE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A9B1E82-D7FD-AEB2-9664-6F3DD745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75" y="1586536"/>
            <a:ext cx="7772400" cy="440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BC4D63-785D-4ADC-A97E-83A6DFB8F9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892832-AFAC-EBBA-5F0F-5EBA2C0FD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03" y="1721538"/>
            <a:ext cx="7772400" cy="436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09952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6340</TotalTime>
  <Words>98</Words>
  <Application>Microsoft Macintosh PowerPoint</Application>
  <PresentationFormat>Affichage à l'écran (4:3)</PresentationFormat>
  <Paragraphs>37</Paragraphs>
  <Slides>29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Roboto</vt:lpstr>
      <vt:lpstr>Arial</vt:lpstr>
      <vt:lpstr>Times New Roman</vt:lpstr>
      <vt:lpstr>Montserrat</vt:lpstr>
      <vt:lpstr>Calibri</vt:lpstr>
      <vt:lpstr>Aemelia template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youssef mekouar</cp:lastModifiedBy>
  <cp:revision>24</cp:revision>
  <dcterms:modified xsi:type="dcterms:W3CDTF">2023-02-09T17:41:17Z</dcterms:modified>
</cp:coreProperties>
</file>