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9/8/2025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7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3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1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7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2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2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4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3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17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0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00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7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8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3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4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8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8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7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9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6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9/8/2025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2105023" y="3901344"/>
            <a:ext cx="8610599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DENT NAME: </a:t>
            </a:r>
            <a:r>
              <a:rPr lang="en-IN" altLang="zh-CN" sz="2400" dirty="0">
                <a:latin typeface="Calibri" charset="0"/>
                <a:cs typeface="Calibri" charset="0"/>
              </a:rPr>
              <a:t>M.SHANMATHI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2428c0448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/asbru2</a:t>
            </a:r>
            <a:r>
              <a:rPr lang="en-IN" altLang="zh-CN" sz="2400" dirty="0">
                <a:latin typeface="Calibri" charset="0"/>
                <a:cs typeface="Calibri" charset="0"/>
              </a:rPr>
              <a:t>62428c0448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B.SC.AI &amp;ML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UNIVERSITY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706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>
            <a:off x="2743200" y="2354703"/>
            <a:ext cx="8534019" cy="9541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2743200" y="2389116"/>
            <a:ext cx="6100996" cy="175432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Show screenshots of:Empty To-Do listAdding a taskMarking a task as doneDeleting a task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521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>
            <a:off x="1507807" y="2197100"/>
            <a:ext cx="7643687" cy="255454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 To-Do List app demonstrates how HTML, CSS, and JavaScript can be combined to build an interactive, user-friendly application. It is lightweight, responsive, and can be extended with more features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4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3409949" y="3047533"/>
            <a:ext cx="6622517" cy="6915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To-Do List App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9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>
            <a:off x="228600" y="1695450"/>
            <a:ext cx="8922894" cy="22631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People often forget daily tasks or struggle to manage them effectively. A simple digital tool is needed to organize tasks and mark them as complete.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9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>
            <a:off x="914400" y="2209800"/>
            <a:ext cx="8237094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This is a web-based To-Do List application built using HTML, CSS, and JavaScript. It allows users to add, complete, and delete tasks with a clean, user-friendly interface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1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>
            <a:off x="1814512" y="2511305"/>
            <a:ext cx="6100996" cy="25203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1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>
            <a:off x="3048000" y="2281555"/>
            <a:ext cx="6103493" cy="34163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>
            <a:off x="739774" y="291147"/>
            <a:ext cx="8794750" cy="6290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>
            <a:off x="1828800" y="1905000"/>
            <a:ext cx="7322694" cy="286232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9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>
            <a:off x="1828800" y="1752599"/>
            <a:ext cx="7322694" cy="34163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Add new tasks✅ Mark tasks as completed (strikethrough style)✅ Delete tasks✅ Responsive design (works on desktop and mobile)✅ Local storage support (optional upgrade)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5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398</TotalTim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kows7974@gmail.com</cp:lastModifiedBy>
  <cp:revision>24</cp:revision>
  <cp:lastPrinted>2025-08-29T09:19:56Z</cp:lastPrinted>
  <dcterms:created xsi:type="dcterms:W3CDTF">2024-03-29T15:07:22Z</dcterms:created>
  <dcterms:modified xsi:type="dcterms:W3CDTF">2025-09-08T15:56:18Z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