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48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8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6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4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3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4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1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4357-029B-4541-8C4D-4E6301FD0BA1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6835-8D87-4F3C-9739-4A563D77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4080453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57" y="404664"/>
            <a:ext cx="3865815" cy="63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29200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997" y="2920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7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384"/>
            <a:ext cx="3857625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1" y="-27384"/>
            <a:ext cx="385762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166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7997" y="1166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2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AMCsungpilhan</dc:creator>
  <cp:lastModifiedBy>AMCsungpilhan</cp:lastModifiedBy>
  <cp:revision>6</cp:revision>
  <dcterms:created xsi:type="dcterms:W3CDTF">2017-03-17T05:42:08Z</dcterms:created>
  <dcterms:modified xsi:type="dcterms:W3CDTF">2017-03-17T06:29:57Z</dcterms:modified>
</cp:coreProperties>
</file>