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8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1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7FC1-6931-46C8-8C1E-D86536B8882A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B2C1-EC27-400E-B9FD-32D9CDCC9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outlook.office.com/owa/service.svc/s/GetFileAttachment?id=AAMkADE1MjQ3Zjg4LTQxZWEtNGI2Yi1iNGQyLTBiMTEwNWM5MTMzMwBGAAAAAACqw8qQVJY4TIhJrEyT1GXoBwAOI7cMPmYXQ7NkHWkxH2kaAAAAAAEJAAAOI7cMPmYXQ7NkHWkxH2kaAAEPebyqAAABEgAQAKrLpTqqTe5EriATXjyfZOg%3D&amp;X-OWA-CANARY=C6MWsdCJlEKXQbJnoPJ2KPAWh1MXjdQYVg614mnuYgRBrKu3OYIOWUoSBaQL8fY4AawCeSUiUgI.&amp;isImagePreview=Tru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90613"/>
            <a:ext cx="48196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120650" y="-4363104"/>
            <a:ext cx="7421334" cy="11841480"/>
            <a:chOff x="-120650" y="-4363104"/>
            <a:chExt cx="7421334" cy="11841480"/>
          </a:xfrm>
        </p:grpSpPr>
        <p:sp>
          <p:nvSpPr>
            <p:cNvPr id="2" name="직사각형 1"/>
            <p:cNvSpPr/>
            <p:nvPr/>
          </p:nvSpPr>
          <p:spPr>
            <a:xfrm>
              <a:off x="-120650" y="-4363104"/>
              <a:ext cx="7421334" cy="11841480"/>
            </a:xfrm>
            <a:prstGeom prst="rect">
              <a:avLst/>
            </a:prstGeom>
            <a:blipFill dpi="0" rotWithShape="1">
              <a:blip r:embed="rId2">
                <a:alphaModFix amt="9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40768" y="1985665"/>
              <a:ext cx="4717544" cy="4896544"/>
            </a:xfrm>
            <a:prstGeom prst="rect">
              <a:avLst/>
            </a:prstGeom>
            <a:blipFill dpi="0" rotWithShape="1">
              <a:blip r:embed="rId3">
                <a:alphaModFix amt="72000"/>
              </a:blip>
              <a:srcRect/>
              <a:stretch>
                <a:fillRect l="-2" r="-1272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287185" y="6093296"/>
              <a:ext cx="716863" cy="864096"/>
              <a:chOff x="4335396" y="6093296"/>
              <a:chExt cx="716863" cy="86409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335396" y="6588060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2003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 flipV="1">
                <a:off x="4644008" y="6093296"/>
                <a:ext cx="0" cy="5040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215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AMCsungpilhan</dc:creator>
  <cp:lastModifiedBy>AMCsungpilhan</cp:lastModifiedBy>
  <cp:revision>4</cp:revision>
  <dcterms:created xsi:type="dcterms:W3CDTF">2017-04-27T02:44:35Z</dcterms:created>
  <dcterms:modified xsi:type="dcterms:W3CDTF">2017-04-27T05:23:25Z</dcterms:modified>
</cp:coreProperties>
</file>