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22"/>
  </p:notesMasterIdLst>
  <p:sldIdLst>
    <p:sldId id="256" r:id="rId2"/>
    <p:sldId id="273" r:id="rId3"/>
    <p:sldId id="275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4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69B911-0982-407E-91F4-E2B0FCDB2D45}" type="datetimeFigureOut">
              <a:rPr lang="en-IN" smtClean="0"/>
              <a:pPr/>
              <a:t>08-06-2019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5F06C0-1AE5-4486-A926-7D0591D79D7B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5F06C0-1AE5-4486-A926-7D0591D79D7B}" type="slidenum">
              <a:rPr lang="en-IN" smtClean="0"/>
              <a:pPr/>
              <a:t>19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3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3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4DD71A80-5380-490D-B547-E176820BA0A9}" type="datetimeFigureOut">
              <a:rPr lang="en-IN" smtClean="0"/>
              <a:pPr/>
              <a:t>08-06-2019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IN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3"/>
            <a:ext cx="609600" cy="517524"/>
          </a:xfrm>
        </p:spPr>
        <p:txBody>
          <a:bodyPr/>
          <a:lstStyle/>
          <a:p>
            <a:fld id="{AF96DEC4-287D-4AE7-9FBC-5A0F88767F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71A80-5380-490D-B547-E176820BA0A9}" type="datetimeFigureOut">
              <a:rPr lang="en-IN" smtClean="0"/>
              <a:pPr/>
              <a:t>08-06-2019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6DEC4-287D-4AE7-9FBC-5A0F88767F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71A80-5380-490D-B547-E176820BA0A9}" type="datetimeFigureOut">
              <a:rPr lang="en-IN" smtClean="0"/>
              <a:pPr/>
              <a:t>08-06-2019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6DEC4-287D-4AE7-9FBC-5A0F88767F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4DD71A80-5380-490D-B547-E176820BA0A9}" type="datetimeFigureOut">
              <a:rPr lang="en-IN" smtClean="0"/>
              <a:pPr/>
              <a:t>08-06-2019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AF96DEC4-287D-4AE7-9FBC-5A0F88767F08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1"/>
            <a:ext cx="6172200" cy="2053591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1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4DD71A80-5380-490D-B547-E176820BA0A9}" type="datetimeFigureOut">
              <a:rPr lang="en-IN" smtClean="0"/>
              <a:pPr/>
              <a:t>08-06-2019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IN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3"/>
            <a:ext cx="609600" cy="517524"/>
          </a:xfrm>
        </p:spPr>
        <p:txBody>
          <a:bodyPr/>
          <a:lstStyle/>
          <a:p>
            <a:fld id="{AF96DEC4-287D-4AE7-9FBC-5A0F88767F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71A80-5380-490D-B547-E176820BA0A9}" type="datetimeFigureOut">
              <a:rPr lang="en-IN" smtClean="0"/>
              <a:pPr/>
              <a:t>08-06-2019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6DEC4-287D-4AE7-9FBC-5A0F88767F08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1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71A80-5380-490D-B547-E176820BA0A9}" type="datetimeFigureOut">
              <a:rPr lang="en-IN" smtClean="0"/>
              <a:pPr/>
              <a:t>08-06-2019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6DEC4-287D-4AE7-9FBC-5A0F88767F08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DD71A80-5380-490D-B547-E176820BA0A9}" type="datetimeFigureOut">
              <a:rPr lang="en-IN" smtClean="0"/>
              <a:pPr/>
              <a:t>08-06-2019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AF96DEC4-287D-4AE7-9FBC-5A0F88767F08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71A80-5380-490D-B547-E176820BA0A9}" type="datetimeFigureOut">
              <a:rPr lang="en-IN" smtClean="0"/>
              <a:pPr/>
              <a:t>08-06-2019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6DEC4-287D-4AE7-9FBC-5A0F88767F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1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4DD71A80-5380-490D-B547-E176820BA0A9}" type="datetimeFigureOut">
              <a:rPr lang="en-IN" smtClean="0"/>
              <a:pPr/>
              <a:t>08-06-2019</a:t>
            </a:fld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AF96DEC4-287D-4AE7-9FBC-5A0F88767F08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9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DD71A80-5380-490D-B547-E176820BA0A9}" type="datetimeFigureOut">
              <a:rPr lang="en-IN" smtClean="0"/>
              <a:pPr/>
              <a:t>08-06-2019</a:t>
            </a:fld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AF96DEC4-287D-4AE7-9FBC-5A0F88767F08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9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4DD71A80-5380-490D-B547-E176820BA0A9}" type="datetimeFigureOut">
              <a:rPr lang="en-IN" smtClean="0"/>
              <a:pPr/>
              <a:t>08-06-2019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7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1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AF96DEC4-287D-4AE7-9FBC-5A0F88767F08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ransition>
    <p:fade/>
  </p:transition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Automation using </a:t>
            </a:r>
            <a:r>
              <a:rPr lang="en-IN" dirty="0" err="1" smtClean="0"/>
              <a:t>ansible</a:t>
            </a:r>
            <a:r>
              <a:rPr lang="en-IN" dirty="0" smtClean="0"/>
              <a:t> playbook</a:t>
            </a:r>
            <a:br>
              <a:rPr lang="en-IN" dirty="0" smtClean="0"/>
            </a:br>
            <a:endParaRPr lang="en-IN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1052736"/>
            <a:ext cx="8757777" cy="43334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692696"/>
            <a:ext cx="7952141" cy="494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Stopping tomcat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dirty="0" err="1" smtClean="0"/>
              <a:t>ansible</a:t>
            </a:r>
            <a:r>
              <a:rPr lang="en-IN" dirty="0" smtClean="0"/>
              <a:t>-playbook </a:t>
            </a:r>
            <a:r>
              <a:rPr lang="en-IN" dirty="0" err="1" smtClean="0"/>
              <a:t>master.yaml</a:t>
            </a:r>
            <a:r>
              <a:rPr lang="en-IN" dirty="0" smtClean="0"/>
              <a:t> --limit 172.31.44.199 -e </a:t>
            </a:r>
            <a:r>
              <a:rPr lang="en-IN" dirty="0" err="1" smtClean="0"/>
              <a:t>var</a:t>
            </a:r>
            <a:r>
              <a:rPr lang="en-IN" dirty="0" smtClean="0"/>
              <a:t>=2 </a:t>
            </a:r>
            <a:r>
              <a:rPr lang="en-IN" dirty="0" smtClean="0"/>
              <a:t>-k</a:t>
            </a:r>
          </a:p>
          <a:p>
            <a:pPr lvl="0"/>
            <a:r>
              <a:rPr lang="en-IN" dirty="0" smtClean="0"/>
              <a:t>Corresponding notation for </a:t>
            </a:r>
            <a:r>
              <a:rPr lang="en-IN" dirty="0" smtClean="0"/>
              <a:t>stop </a:t>
            </a:r>
            <a:r>
              <a:rPr lang="en-IN" dirty="0" smtClean="0"/>
              <a:t>is </a:t>
            </a:r>
            <a:r>
              <a:rPr lang="en-IN" dirty="0" smtClean="0"/>
              <a:t>2.</a:t>
            </a:r>
            <a:endParaRPr lang="en-IN" dirty="0" smtClean="0"/>
          </a:p>
          <a:p>
            <a:pPr lvl="0"/>
            <a:r>
              <a:rPr lang="en-IN" dirty="0" smtClean="0"/>
              <a:t>Tomcat restart is done by passing the extra variable (</a:t>
            </a:r>
            <a:r>
              <a:rPr lang="en-IN" dirty="0" smtClean="0"/>
              <a:t>e=2) </a:t>
            </a:r>
            <a:r>
              <a:rPr lang="en-IN" dirty="0" smtClean="0"/>
              <a:t>, when executing the </a:t>
            </a:r>
            <a:r>
              <a:rPr lang="en-IN" dirty="0" err="1" smtClean="0"/>
              <a:t>master.yaml</a:t>
            </a:r>
            <a:r>
              <a:rPr lang="en-IN" dirty="0" smtClean="0"/>
              <a:t>.</a:t>
            </a:r>
          </a:p>
          <a:p>
            <a:pPr lvl="0"/>
            <a:r>
              <a:rPr lang="en-IN" dirty="0" err="1" smtClean="0"/>
              <a:t>Master.yaml</a:t>
            </a:r>
            <a:r>
              <a:rPr lang="en-IN" dirty="0" smtClean="0"/>
              <a:t> pulls </a:t>
            </a:r>
            <a:r>
              <a:rPr lang="en-IN" dirty="0" smtClean="0"/>
              <a:t>tomcat-</a:t>
            </a:r>
            <a:r>
              <a:rPr lang="en-IN" dirty="0" err="1" smtClean="0"/>
              <a:t>stop.yaml</a:t>
            </a:r>
            <a:r>
              <a:rPr lang="en-IN" dirty="0" smtClean="0"/>
              <a:t> </a:t>
            </a:r>
            <a:r>
              <a:rPr lang="en-IN" dirty="0" smtClean="0"/>
              <a:t>based on the </a:t>
            </a:r>
            <a:r>
              <a:rPr lang="en-IN" dirty="0" smtClean="0"/>
              <a:t>condition and executes the required task.</a:t>
            </a:r>
            <a:endParaRPr lang="en-IN" dirty="0" smtClean="0"/>
          </a:p>
          <a:p>
            <a:pPr lvl="0"/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90488"/>
            <a:ext cx="7286625" cy="667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980728"/>
            <a:ext cx="8620268" cy="45430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052736"/>
            <a:ext cx="8572070" cy="4120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Starting tomcat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dirty="0" err="1" smtClean="0"/>
              <a:t>ansible</a:t>
            </a:r>
            <a:r>
              <a:rPr lang="en-IN" dirty="0" smtClean="0"/>
              <a:t>-playbook </a:t>
            </a:r>
            <a:r>
              <a:rPr lang="en-IN" dirty="0" err="1" smtClean="0"/>
              <a:t>master.yaml</a:t>
            </a:r>
            <a:r>
              <a:rPr lang="en-IN" dirty="0" smtClean="0"/>
              <a:t> --limit 172.31.44.199 -e </a:t>
            </a:r>
            <a:r>
              <a:rPr lang="en-IN" dirty="0" err="1" smtClean="0"/>
              <a:t>var</a:t>
            </a:r>
            <a:r>
              <a:rPr lang="en-IN" dirty="0" smtClean="0"/>
              <a:t>=1 </a:t>
            </a:r>
            <a:r>
              <a:rPr lang="en-IN" dirty="0" smtClean="0"/>
              <a:t>-k</a:t>
            </a:r>
          </a:p>
          <a:p>
            <a:pPr lvl="0"/>
            <a:r>
              <a:rPr lang="en-IN" dirty="0" smtClean="0"/>
              <a:t>Corresponding notation for </a:t>
            </a:r>
            <a:r>
              <a:rPr lang="en-IN" dirty="0" smtClean="0"/>
              <a:t>start </a:t>
            </a:r>
            <a:r>
              <a:rPr lang="en-IN" dirty="0" smtClean="0"/>
              <a:t>is </a:t>
            </a:r>
            <a:r>
              <a:rPr lang="en-IN" dirty="0" smtClean="0"/>
              <a:t>1.</a:t>
            </a:r>
            <a:endParaRPr lang="en-IN" dirty="0" smtClean="0"/>
          </a:p>
          <a:p>
            <a:pPr lvl="0"/>
            <a:r>
              <a:rPr lang="en-IN" dirty="0" smtClean="0"/>
              <a:t>Tomcat restart is done by passing the extra variable (</a:t>
            </a:r>
            <a:r>
              <a:rPr lang="en-IN" dirty="0" smtClean="0"/>
              <a:t>e=1) </a:t>
            </a:r>
            <a:r>
              <a:rPr lang="en-IN" dirty="0" smtClean="0"/>
              <a:t>, when executing the </a:t>
            </a:r>
            <a:r>
              <a:rPr lang="en-IN" dirty="0" err="1" smtClean="0"/>
              <a:t>master.yaml</a:t>
            </a:r>
            <a:r>
              <a:rPr lang="en-IN" dirty="0" smtClean="0"/>
              <a:t>.</a:t>
            </a:r>
          </a:p>
          <a:p>
            <a:pPr lvl="0"/>
            <a:r>
              <a:rPr lang="en-IN" dirty="0" err="1" smtClean="0"/>
              <a:t>Master.yaml</a:t>
            </a:r>
            <a:r>
              <a:rPr lang="en-IN" dirty="0" smtClean="0"/>
              <a:t> pulls </a:t>
            </a:r>
            <a:r>
              <a:rPr lang="en-IN" dirty="0" smtClean="0"/>
              <a:t>tomcat-</a:t>
            </a:r>
            <a:r>
              <a:rPr lang="en-IN" dirty="0" err="1" smtClean="0"/>
              <a:t>start.yaml</a:t>
            </a:r>
            <a:r>
              <a:rPr lang="en-IN" dirty="0" smtClean="0"/>
              <a:t> based </a:t>
            </a:r>
            <a:r>
              <a:rPr lang="en-IN" dirty="0" smtClean="0"/>
              <a:t>on the </a:t>
            </a:r>
            <a:r>
              <a:rPr lang="en-IN" dirty="0" smtClean="0"/>
              <a:t>condition and executes the required task.</a:t>
            </a:r>
            <a:endParaRPr lang="en-IN" dirty="0" smtClean="0"/>
          </a:p>
          <a:p>
            <a:pPr lvl="0"/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7238" y="116632"/>
            <a:ext cx="7312889" cy="6472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8150" y="296416"/>
            <a:ext cx="7676895" cy="6084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1723096"/>
            <a:ext cx="8266394" cy="3475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23528" y="980728"/>
            <a:ext cx="6172200" cy="137160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274320" marR="0" lvl="0" indent="-274320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-tomcat-</a:t>
            </a:r>
            <a:r>
              <a:rPr kumimoji="0" lang="en-I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start.yaml</a:t>
            </a:r>
            <a:endParaRPr kumimoji="0" lang="en-I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-tomcat-</a:t>
            </a:r>
            <a:r>
              <a:rPr kumimoji="0" lang="en-I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stop.yaml</a:t>
            </a:r>
            <a:endParaRPr kumimoji="0" lang="en-I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-tomcat-</a:t>
            </a:r>
            <a:r>
              <a:rPr kumimoji="0" lang="en-I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restart.yaml</a:t>
            </a:r>
            <a:endParaRPr kumimoji="0" lang="en-I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</a:t>
            </a:r>
            <a:r>
              <a:rPr kumimoji="0" lang="en-I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master.yaml</a:t>
            </a: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(Single Master playbook which calls individually the above playbooks based on the requirement</a:t>
            </a: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  <a:p>
            <a:pPr marL="274320" marR="0" lvl="0" indent="-274320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endParaRPr kumimoji="0" lang="en-I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endParaRPr kumimoji="0" lang="en-IN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1520" y="188640"/>
            <a:ext cx="799449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b="1" dirty="0" smtClean="0">
                <a:latin typeface="Candara" pitchFamily="34" charset="0"/>
              </a:rPr>
              <a:t>Final scripts for tomcat start , stop &amp; </a:t>
            </a:r>
            <a:r>
              <a:rPr lang="en-IN" sz="3200" b="1" dirty="0" smtClean="0">
                <a:latin typeface="Candara" pitchFamily="34" charset="0"/>
              </a:rPr>
              <a:t>restart:</a:t>
            </a:r>
            <a:endParaRPr lang="en-IN" sz="3200" b="1" dirty="0">
              <a:latin typeface="Candara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END OF THE SLIDE</a:t>
            </a:r>
            <a:endParaRPr lang="en-IN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95536" y="1268760"/>
            <a:ext cx="7467600" cy="4873752"/>
          </a:xfrm>
        </p:spPr>
        <p:txBody>
          <a:bodyPr/>
          <a:lstStyle/>
          <a:p>
            <a:r>
              <a:rPr lang="en-IN" dirty="0" smtClean="0"/>
              <a:t>1 –start ,2 – stop ,3 – restart.</a:t>
            </a:r>
          </a:p>
          <a:p>
            <a:r>
              <a:rPr lang="en-IN" dirty="0" err="1" smtClean="0"/>
              <a:t>Master.yaml</a:t>
            </a:r>
            <a:r>
              <a:rPr lang="en-IN" dirty="0" smtClean="0"/>
              <a:t> playbook is executed by passing extra variable based on the requirement.</a:t>
            </a:r>
          </a:p>
          <a:p>
            <a:r>
              <a:rPr lang="en-IN" dirty="0" smtClean="0"/>
              <a:t>e= 1 or 2 or 3</a:t>
            </a:r>
          </a:p>
          <a:p>
            <a:r>
              <a:rPr lang="en-IN" dirty="0" err="1" smtClean="0"/>
              <a:t>Master.yaml</a:t>
            </a:r>
            <a:r>
              <a:rPr lang="en-IN" dirty="0" smtClean="0"/>
              <a:t> pulls the respective playbook based on the condition.</a:t>
            </a:r>
          </a:p>
          <a:p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1259632" y="332656"/>
            <a:ext cx="28969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b="1" dirty="0" smtClean="0">
                <a:latin typeface="Candara" pitchFamily="34" charset="0"/>
              </a:rPr>
              <a:t>Extra variables:</a:t>
            </a:r>
            <a:endParaRPr lang="en-IN" sz="3200" b="1" dirty="0">
              <a:latin typeface="Candara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052738"/>
            <a:ext cx="7776864" cy="5318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2123728" y="260648"/>
            <a:ext cx="33265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b="1" dirty="0" smtClean="0">
                <a:latin typeface="Candara" pitchFamily="34" charset="0"/>
              </a:rPr>
              <a:t>tomcat-</a:t>
            </a:r>
            <a:r>
              <a:rPr lang="en-IN" sz="3200" b="1" dirty="0" err="1" smtClean="0">
                <a:latin typeface="Candara" pitchFamily="34" charset="0"/>
              </a:rPr>
              <a:t>start.yaml</a:t>
            </a:r>
            <a:endParaRPr lang="en-IN" sz="3200" b="1" dirty="0">
              <a:latin typeface="Candara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196753"/>
            <a:ext cx="7776864" cy="5454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2051720" y="476672"/>
            <a:ext cx="32752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b="1" dirty="0" smtClean="0">
                <a:latin typeface="Candara" pitchFamily="34" charset="0"/>
              </a:rPr>
              <a:t>tomcat-</a:t>
            </a:r>
            <a:r>
              <a:rPr lang="en-IN" sz="3200" b="1" dirty="0" err="1" smtClean="0">
                <a:latin typeface="Candara" pitchFamily="34" charset="0"/>
              </a:rPr>
              <a:t>stop.yaml</a:t>
            </a:r>
            <a:endParaRPr lang="en-IN" sz="3200" b="1" dirty="0">
              <a:latin typeface="Candara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052737"/>
            <a:ext cx="7344816" cy="4968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9" y="6093297"/>
            <a:ext cx="1943100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195736" y="404664"/>
            <a:ext cx="36952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b="1" dirty="0" smtClean="0">
                <a:latin typeface="Candara" pitchFamily="34" charset="0"/>
              </a:rPr>
              <a:t>tomcat-</a:t>
            </a:r>
            <a:r>
              <a:rPr lang="en-IN" sz="3200" b="1" dirty="0" err="1" smtClean="0">
                <a:latin typeface="Candara" pitchFamily="34" charset="0"/>
              </a:rPr>
              <a:t>restart.yaml</a:t>
            </a:r>
            <a:endParaRPr lang="en-IN" sz="3200" b="1" dirty="0">
              <a:latin typeface="Candara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268760"/>
            <a:ext cx="8188845" cy="2820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467544" y="4437112"/>
            <a:ext cx="1610313" cy="1200329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IN" dirty="0" smtClean="0"/>
              <a:t>Extra variables:</a:t>
            </a:r>
          </a:p>
          <a:p>
            <a:r>
              <a:rPr lang="en-IN" dirty="0" smtClean="0"/>
              <a:t>1-start</a:t>
            </a:r>
          </a:p>
          <a:p>
            <a:r>
              <a:rPr lang="en-IN" dirty="0" smtClean="0"/>
              <a:t>2-stop</a:t>
            </a:r>
          </a:p>
          <a:p>
            <a:r>
              <a:rPr lang="en-IN" dirty="0" smtClean="0"/>
              <a:t>3-restart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2339753" y="4509120"/>
            <a:ext cx="6264696" cy="646331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IN" dirty="0" err="1" smtClean="0"/>
              <a:t>Master.yaml</a:t>
            </a:r>
            <a:r>
              <a:rPr lang="en-IN" dirty="0" smtClean="0"/>
              <a:t> playbook executed with the respective extra variable</a:t>
            </a:r>
          </a:p>
          <a:p>
            <a:r>
              <a:rPr lang="en-IN" dirty="0" smtClean="0"/>
              <a:t>Based on the required task to be executed. 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2339752" y="476672"/>
            <a:ext cx="23262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b="1" dirty="0" err="1" smtClean="0">
                <a:latin typeface="Candara" pitchFamily="34" charset="0"/>
              </a:rPr>
              <a:t>master.yaml</a:t>
            </a:r>
            <a:endParaRPr lang="en-IN" sz="3200" b="1" dirty="0">
              <a:latin typeface="Candara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Restarting tomcat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err="1" smtClean="0"/>
              <a:t>ansible</a:t>
            </a:r>
            <a:r>
              <a:rPr lang="en-IN" dirty="0" smtClean="0"/>
              <a:t>-playbook </a:t>
            </a:r>
            <a:r>
              <a:rPr lang="en-IN" dirty="0" err="1" smtClean="0"/>
              <a:t>master.yaml</a:t>
            </a:r>
            <a:r>
              <a:rPr lang="en-IN" dirty="0" smtClean="0"/>
              <a:t> --limit 172.31.44.199 -e </a:t>
            </a:r>
            <a:r>
              <a:rPr lang="en-IN" dirty="0" err="1" smtClean="0"/>
              <a:t>var</a:t>
            </a:r>
            <a:r>
              <a:rPr lang="en-IN" dirty="0" smtClean="0"/>
              <a:t>=3 </a:t>
            </a:r>
            <a:r>
              <a:rPr lang="en-IN" dirty="0" smtClean="0"/>
              <a:t>-k</a:t>
            </a:r>
          </a:p>
          <a:p>
            <a:pPr lvl="0"/>
            <a:r>
              <a:rPr lang="en-IN" dirty="0" smtClean="0"/>
              <a:t>Corresponding notation for restart is 3.</a:t>
            </a:r>
          </a:p>
          <a:p>
            <a:pPr lvl="0"/>
            <a:r>
              <a:rPr lang="en-IN" dirty="0" smtClean="0"/>
              <a:t>Tomcat </a:t>
            </a:r>
            <a:r>
              <a:rPr lang="en-IN" dirty="0" smtClean="0"/>
              <a:t>restart is done by passing the extra variable (e=3) , when executing the </a:t>
            </a:r>
            <a:r>
              <a:rPr lang="en-IN" dirty="0" err="1" smtClean="0"/>
              <a:t>master.yaml</a:t>
            </a:r>
            <a:r>
              <a:rPr lang="en-IN" dirty="0" smtClean="0"/>
              <a:t>.</a:t>
            </a:r>
          </a:p>
          <a:p>
            <a:pPr lvl="0"/>
            <a:r>
              <a:rPr lang="en-IN" dirty="0" err="1" smtClean="0"/>
              <a:t>Master.yaml</a:t>
            </a:r>
            <a:r>
              <a:rPr lang="en-IN" dirty="0" smtClean="0"/>
              <a:t> </a:t>
            </a:r>
            <a:r>
              <a:rPr lang="en-IN" dirty="0" smtClean="0"/>
              <a:t>pulls </a:t>
            </a:r>
            <a:r>
              <a:rPr lang="en-IN" dirty="0" smtClean="0"/>
              <a:t>tomcat-</a:t>
            </a:r>
            <a:r>
              <a:rPr lang="en-IN" dirty="0" err="1" smtClean="0"/>
              <a:t>restart.yaml</a:t>
            </a:r>
            <a:r>
              <a:rPr lang="en-IN" dirty="0" smtClean="0"/>
              <a:t> based </a:t>
            </a:r>
            <a:r>
              <a:rPr lang="en-IN" dirty="0" smtClean="0"/>
              <a:t>on the </a:t>
            </a:r>
            <a:r>
              <a:rPr lang="en-IN" dirty="0" smtClean="0"/>
              <a:t>condition and executes the required task.</a:t>
            </a:r>
            <a:endParaRPr lang="en-IN" dirty="0" smtClean="0"/>
          </a:p>
          <a:p>
            <a:pPr lvl="0">
              <a:buNone/>
            </a:pPr>
            <a:endParaRPr lang="en-IN" sz="2000" dirty="0" smtClean="0"/>
          </a:p>
          <a:p>
            <a:pPr lvl="0">
              <a:buNone/>
            </a:pPr>
            <a:endParaRPr lang="en-IN" sz="2000" dirty="0" smtClean="0"/>
          </a:p>
          <a:p>
            <a:pPr lvl="0">
              <a:buNone/>
            </a:pPr>
            <a:endParaRPr lang="en-IN" sz="2000" dirty="0" smtClean="0"/>
          </a:p>
          <a:p>
            <a:endParaRPr lang="en-IN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16632"/>
            <a:ext cx="7597279" cy="6630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190</TotalTime>
  <Words>264</Words>
  <Application>Microsoft Office PowerPoint</Application>
  <PresentationFormat>On-screen Show (4:3)</PresentationFormat>
  <Paragraphs>40</Paragraphs>
  <Slides>20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Oriel</vt:lpstr>
      <vt:lpstr>Automation using ansible playbook </vt:lpstr>
      <vt:lpstr>Slide 2</vt:lpstr>
      <vt:lpstr>Slide 3</vt:lpstr>
      <vt:lpstr>Slide 4</vt:lpstr>
      <vt:lpstr>Slide 5</vt:lpstr>
      <vt:lpstr>Slide 6</vt:lpstr>
      <vt:lpstr>Slide 7</vt:lpstr>
      <vt:lpstr>Restarting tomcat </vt:lpstr>
      <vt:lpstr>Slide 9</vt:lpstr>
      <vt:lpstr>Slide 10</vt:lpstr>
      <vt:lpstr>Slide 11</vt:lpstr>
      <vt:lpstr>Stopping tomcat </vt:lpstr>
      <vt:lpstr>Slide 13</vt:lpstr>
      <vt:lpstr>Slide 14</vt:lpstr>
      <vt:lpstr>Slide 15</vt:lpstr>
      <vt:lpstr>Starting tomcat </vt:lpstr>
      <vt:lpstr>Slide 17</vt:lpstr>
      <vt:lpstr>Slide 18</vt:lpstr>
      <vt:lpstr>Slide 19</vt:lpstr>
      <vt:lpstr>END OF THE SLIDE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scripts for tomcat start , stop &amp; restart:-</dc:title>
  <dc:creator>pc</dc:creator>
  <cp:lastModifiedBy>pc</cp:lastModifiedBy>
  <cp:revision>23</cp:revision>
  <dcterms:created xsi:type="dcterms:W3CDTF">2019-06-06T11:23:46Z</dcterms:created>
  <dcterms:modified xsi:type="dcterms:W3CDTF">2019-06-08T06:46:33Z</dcterms:modified>
</cp:coreProperties>
</file>