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89" r:id="rId3"/>
    <p:sldId id="524" r:id="rId4"/>
    <p:sldId id="525" r:id="rId5"/>
    <p:sldId id="526" r:id="rId6"/>
    <p:sldId id="529" r:id="rId7"/>
    <p:sldId id="530" r:id="rId8"/>
    <p:sldId id="531" r:id="rId9"/>
    <p:sldId id="528" r:id="rId10"/>
    <p:sldId id="532" r:id="rId11"/>
    <p:sldId id="527" r:id="rId12"/>
    <p:sldId id="487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13366"/>
    <a:srgbClr val="D43A3C"/>
    <a:srgbClr val="124071"/>
    <a:srgbClr val="CC000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7010" autoAdjust="0"/>
  </p:normalViewPr>
  <p:slideViewPr>
    <p:cSldViewPr>
      <p:cViewPr>
        <p:scale>
          <a:sx n="70" d="100"/>
          <a:sy n="70" d="100"/>
        </p:scale>
        <p:origin x="-51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77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7986C-ABA7-4756-9458-9237880D6C75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A2DB5-9560-4959-BD75-EC16039EE7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4319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2EB4A-585A-4F39-95EB-C67AC18267B0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7FADD-073D-4382-BEBC-A514E5840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62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1463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24071"/>
                </a:solidFill>
                <a:latin typeface="Myriad Web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91840"/>
            <a:ext cx="8229600" cy="10972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D43A3C"/>
                </a:solidFill>
                <a:latin typeface="Myriad Web Pro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0" y="5791200"/>
            <a:ext cx="2836069" cy="414338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5669280" y="6211226"/>
            <a:ext cx="3474720" cy="274320"/>
          </a:xfrm>
          <a:prstGeom prst="rect">
            <a:avLst/>
          </a:prstGeom>
          <a:noFill/>
        </p:spPr>
        <p:txBody>
          <a:bodyPr wrap="none" lIns="0" rIns="274320" rtlCol="0" anchor="ctr" anchorCtr="0">
            <a:spAutoFit/>
          </a:bodyPr>
          <a:lstStyle/>
          <a:p>
            <a:r>
              <a:rPr lang="en-US" b="0" dirty="0" smtClean="0">
                <a:latin typeface="Myriad Web Pro" pitchFamily="34" charset="0"/>
              </a:rPr>
              <a:t>Building Learning Organizations</a:t>
            </a:r>
            <a:endParaRPr lang="en-US" b="0" dirty="0">
              <a:latin typeface="Myriad Web Pro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6309360" y="6446680"/>
            <a:ext cx="2834640" cy="274320"/>
          </a:xfrm>
          <a:prstGeom prst="rect">
            <a:avLst/>
          </a:prstGeom>
          <a:noFill/>
        </p:spPr>
        <p:txBody>
          <a:bodyPr wrap="square" rIns="274320" rtlCol="0" anchor="ctr" anchorCtr="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1800" dirty="0">
              <a:solidFill>
                <a:schemeClr val="tx1"/>
              </a:solidFill>
              <a:latin typeface="Myriad Web Pro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940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0" y="5791200"/>
            <a:ext cx="2836069" cy="414338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669280" y="6211226"/>
            <a:ext cx="3474720" cy="274320"/>
          </a:xfrm>
          <a:prstGeom prst="rect">
            <a:avLst/>
          </a:prstGeom>
          <a:noFill/>
        </p:spPr>
        <p:txBody>
          <a:bodyPr wrap="none" lIns="0" rIns="274320" rtlCol="0" anchor="ctr" anchorCtr="0">
            <a:spAutoFit/>
          </a:bodyPr>
          <a:lstStyle/>
          <a:p>
            <a:r>
              <a:rPr lang="en-US" b="0" dirty="0" smtClean="0">
                <a:latin typeface="Myriad Web Pro" pitchFamily="34" charset="0"/>
              </a:rPr>
              <a:t>Building Learning Organizations</a:t>
            </a:r>
            <a:endParaRPr lang="en-US" b="0" dirty="0">
              <a:latin typeface="Myriad Web Pro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6309360" y="6446680"/>
            <a:ext cx="2834640" cy="274320"/>
          </a:xfrm>
          <a:prstGeom prst="rect">
            <a:avLst/>
          </a:prstGeom>
          <a:noFill/>
        </p:spPr>
        <p:txBody>
          <a:bodyPr wrap="square" rIns="274320" rtlCol="0" anchor="ctr" anchorCtr="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1800" dirty="0">
              <a:solidFill>
                <a:schemeClr val="tx1"/>
              </a:solidFill>
              <a:latin typeface="Myriad Web Pro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8882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2354491"/>
          </a:xfrm>
          <a:prstGeom prst="rect">
            <a:avLst/>
          </a:prstGeom>
        </p:spPr>
        <p:txBody>
          <a:bodyPr tIns="91440">
            <a:spAutoFit/>
          </a:bodyPr>
          <a:lstStyle>
            <a:lvl1pPr marL="27432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1pPr>
            <a:lvl2pPr marL="54864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2pPr>
            <a:lvl3pPr marL="82296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3pPr>
            <a:lvl4pPr marL="109728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4pPr>
            <a:lvl5pPr marL="137160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3232"/>
          </a:xfrm>
          <a:prstGeom prst="rect">
            <a:avLst/>
          </a:prstGeom>
        </p:spPr>
        <p:txBody>
          <a:bodyPr lIns="274320">
            <a:normAutofit/>
          </a:bodyPr>
          <a:lstStyle>
            <a:lvl1pPr algn="l">
              <a:defRPr sz="4000">
                <a:solidFill>
                  <a:srgbClr val="124071"/>
                </a:solidFill>
                <a:latin typeface="Myriad Web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0"/>
            <a:ext cx="9144000" cy="76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6556384"/>
            <a:ext cx="1524000" cy="21907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132320" y="6529088"/>
            <a:ext cx="2011680" cy="276999"/>
          </a:xfrm>
          <a:prstGeom prst="rect">
            <a:avLst/>
          </a:prstGeom>
          <a:noFill/>
        </p:spPr>
        <p:txBody>
          <a:bodyPr wrap="square" lIns="0" rIns="274320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1200" dirty="0">
              <a:solidFill>
                <a:schemeClr val="tx1"/>
              </a:solidFill>
              <a:latin typeface="Myriad Web Pro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"/>
            <a:ext cx="9144000" cy="76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56004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0"/>
            <a:ext cx="9144000" cy="76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6556384"/>
            <a:ext cx="1524000" cy="21907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132320" y="6529088"/>
            <a:ext cx="2011680" cy="276999"/>
          </a:xfrm>
          <a:prstGeom prst="rect">
            <a:avLst/>
          </a:prstGeom>
          <a:noFill/>
        </p:spPr>
        <p:txBody>
          <a:bodyPr wrap="square" lIns="0" rIns="274320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1200" dirty="0">
              <a:solidFill>
                <a:schemeClr val="tx1"/>
              </a:solidFill>
              <a:latin typeface="Myriad Web Pro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"/>
            <a:ext cx="9144000" cy="76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91497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28800"/>
            <a:ext cx="8229600" cy="1463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24071"/>
                </a:solidFill>
                <a:latin typeface="Myriad Web Pro" pitchFamily="34" charset="0"/>
              </a:defRPr>
            </a:lvl1pPr>
          </a:lstStyle>
          <a:p>
            <a:r>
              <a:rPr lang="en-US" dirty="0" smtClean="0"/>
              <a:t>Click to add valediction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95" y="5312049"/>
            <a:ext cx="3214211" cy="46958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788920" y="5897880"/>
            <a:ext cx="3566160" cy="274320"/>
          </a:xfrm>
          <a:prstGeom prst="rect">
            <a:avLst/>
          </a:prstGeom>
          <a:noFill/>
        </p:spPr>
        <p:txBody>
          <a:bodyPr wrap="none" lIns="0" rIns="0" rtlCol="0" anchor="ctr" anchorCtr="0">
            <a:spAutoFit/>
          </a:bodyPr>
          <a:lstStyle/>
          <a:p>
            <a:r>
              <a:rPr lang="en-US" sz="2000" b="0" dirty="0" smtClean="0">
                <a:latin typeface="Myriad Web Pro" pitchFamily="34" charset="0"/>
              </a:rPr>
              <a:t>Building Learning Organizations</a:t>
            </a:r>
            <a:endParaRPr lang="en-US" sz="2000" b="0" dirty="0">
              <a:latin typeface="Myriad Web Pro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200400" y="6202680"/>
            <a:ext cx="2743200" cy="274320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2000" dirty="0">
              <a:solidFill>
                <a:schemeClr val="tx1"/>
              </a:solidFill>
              <a:latin typeface="Myriad Web Pro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6480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95" y="5312049"/>
            <a:ext cx="3214211" cy="46958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788920" y="5897880"/>
            <a:ext cx="3566160" cy="274320"/>
          </a:xfrm>
          <a:prstGeom prst="rect">
            <a:avLst/>
          </a:prstGeom>
          <a:noFill/>
        </p:spPr>
        <p:txBody>
          <a:bodyPr wrap="none" lIns="0" rIns="0" rtlCol="0" anchor="ctr" anchorCtr="0">
            <a:spAutoFit/>
          </a:bodyPr>
          <a:lstStyle/>
          <a:p>
            <a:r>
              <a:rPr lang="en-US" sz="2000" b="0" dirty="0" smtClean="0">
                <a:latin typeface="Myriad Web Pro" pitchFamily="34" charset="0"/>
              </a:rPr>
              <a:t>Building Learning Organizations</a:t>
            </a:r>
            <a:endParaRPr lang="en-US" sz="2000" b="0" dirty="0">
              <a:latin typeface="Myriad Web Pro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200400" y="6202680"/>
            <a:ext cx="2743200" cy="274320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2000" dirty="0">
              <a:solidFill>
                <a:schemeClr val="tx1"/>
              </a:solidFill>
              <a:latin typeface="Myriad Web Pro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2696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3332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8" r:id="rId3"/>
    <p:sldLayoutId id="2147483659" r:id="rId4"/>
    <p:sldLayoutId id="2147483653" r:id="rId5"/>
    <p:sldLayoutId id="2147483660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Day 2 – Topic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Programming Constructs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947" y="3456295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293483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-switch is used to check multiple conditions.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&lt;body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-app=""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ng-init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="no=51"&gt;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h1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-switch="no"&gt;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&lt;span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-switch-when=5&gt;Number is 5 &lt;/span&gt;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&lt;span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-switch-default&gt;Number is not 5 &lt;/span&gt;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&lt;/h1&gt;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&lt;/body&gt;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conditions with </a:t>
            </a:r>
            <a:r>
              <a:rPr lang="en-US" dirty="0" err="1" smtClean="0"/>
              <a:t>ng</a:t>
            </a:r>
            <a:r>
              <a:rPr lang="en-US" dirty="0" smtClean="0"/>
              <a:t>-switch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2877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307848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can check out the following document from angular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website for more details on API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https://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docs.angularjs.org/api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AngularJS API Reference for Directives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853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514600"/>
            <a:ext cx="8595360" cy="754053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Break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515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6093976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The programming constructs</a:t>
            </a: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Iterating with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-repeat directive</a:t>
            </a: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Simple conditions with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-if directive</a:t>
            </a: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Multiple conditions with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-switch</a:t>
            </a: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Setting the data to table and applying CSS styles</a:t>
            </a: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AJS API reference for directives</a:t>
            </a: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Exercises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2 - Agenda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5220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Programming Constructs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985980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Every programming language has the constructs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way in which the instructions/code have been organized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There are three types of programming constructs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Sequence – One after another in a sequential manner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Selection – Decision making statements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Iteration – Repetitive statements / Looping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Angular JS also has the directives to support these programming constructs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19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Iterating with </a:t>
            </a:r>
            <a:r>
              <a:rPr lang="en-IN" dirty="0" err="1" smtClean="0"/>
              <a:t>ng</a:t>
            </a:r>
            <a:r>
              <a:rPr lang="en-IN" dirty="0" smtClean="0"/>
              <a:t>-repeat directive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762000"/>
            <a:ext cx="8595360" cy="4983480"/>
          </a:xfrm>
        </p:spPr>
        <p:txBody>
          <a:bodyPr>
            <a:noAutofit/>
          </a:bodyPr>
          <a:lstStyle/>
          <a:p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-repeat is used to iterate the elements from arrays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body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-app=""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ng-init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 names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="['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Vinu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',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Sreedevi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',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‘Martin',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‘Vishnu',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'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Aswin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',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Balaji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',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‘Rajeev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]"&gt;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&lt;div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-repeat="x in names"&gt;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&lt;h1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&gt;{{“Hello…”+x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}}&lt;/h1&gt;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&lt;/div&gt;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Using bind: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&lt;h1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-bind="x"&gt;&lt;/h1&gt;</a:t>
            </a:r>
            <a:endParaRPr lang="en-IN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301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-repeat with Array of objects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186035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&lt;body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-app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=""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ng-init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=“names=[</a:t>
            </a: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:'Guru',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:'Bangalore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'},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:‘Sachin',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:‘Kochi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'},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{name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:‘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Arun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',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:‘TVM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‘}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]”&gt;</a:t>
            </a: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&lt;div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-repeat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="x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names"&gt;</a:t>
            </a: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&lt;h1&gt; {{x.name+"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lives in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" +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x.city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}}&lt;/h1&gt;</a:t>
            </a: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&lt;/div&gt;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Next: Rewrite this exercise using </a:t>
            </a:r>
            <a:r>
              <a:rPr lang="en-I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-bind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761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047262"/>
          </a:xfrm>
        </p:spPr>
        <p:txBody>
          <a:bodyPr/>
          <a:lstStyle/>
          <a:p>
            <a:r>
              <a:rPr lang="en-US" dirty="0" smtClean="0"/>
              <a:t>You can set the data in table </a:t>
            </a:r>
          </a:p>
          <a:p>
            <a:r>
              <a:rPr lang="en-US" dirty="0" smtClean="0"/>
              <a:t>All you need to do is </a:t>
            </a:r>
          </a:p>
          <a:p>
            <a:pPr marL="0" indent="0">
              <a:buNone/>
            </a:pPr>
            <a:r>
              <a:rPr lang="en-US" dirty="0" smtClean="0"/>
              <a:t>   associating the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ng directive with the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tr</a:t>
            </a:r>
            <a:r>
              <a:rPr lang="en-US" dirty="0" smtClean="0"/>
              <a:t> tag</a:t>
            </a:r>
            <a:endParaRPr lang="en-US" dirty="0" smtClean="0"/>
          </a:p>
          <a:p>
            <a:r>
              <a:rPr lang="en-US" dirty="0" smtClean="0"/>
              <a:t>Hope you all know how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to create table in HTML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data (model) in table (view)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447800"/>
            <a:ext cx="367665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8112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data (model) in table (view)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7779937" cy="3883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7359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370427"/>
          </a:xfrm>
        </p:spPr>
        <p:txBody>
          <a:bodyPr/>
          <a:lstStyle/>
          <a:p>
            <a:r>
              <a:rPr lang="en-US" dirty="0" smtClean="0"/>
              <a:t>In the exercise in the previous slide, apply the following CSS style:</a:t>
            </a:r>
          </a:p>
          <a:p>
            <a:pPr lvl="1"/>
            <a:r>
              <a:rPr lang="en-US" dirty="0" smtClean="0"/>
              <a:t>Apply background-image for table</a:t>
            </a:r>
          </a:p>
          <a:p>
            <a:pPr lvl="2"/>
            <a:r>
              <a:rPr lang="en-US" sz="1800" dirty="0" smtClean="0"/>
              <a:t>Hint: </a:t>
            </a:r>
            <a:r>
              <a:rPr lang="en-US" sz="1800" dirty="0"/>
              <a:t> &lt;table border="1" style="</a:t>
            </a:r>
            <a:r>
              <a:rPr lang="en-US" sz="1800" dirty="0" err="1"/>
              <a:t>background-image:url</a:t>
            </a:r>
            <a:r>
              <a:rPr lang="en-US" sz="1800" dirty="0" smtClean="0"/>
              <a:t>(‘image.jpg');"&gt;</a:t>
            </a:r>
          </a:p>
          <a:p>
            <a:pPr lvl="1"/>
            <a:r>
              <a:rPr lang="en-US" sz="2200" dirty="0" smtClean="0"/>
              <a:t>For header, the background color should be yellow and text in white</a:t>
            </a:r>
          </a:p>
          <a:p>
            <a:pPr lvl="1"/>
            <a:r>
              <a:rPr lang="en-US" sz="2200" dirty="0" smtClean="0"/>
              <a:t>For data, the font color should be white</a:t>
            </a:r>
          </a:p>
          <a:p>
            <a:pPr lvl="1"/>
            <a:r>
              <a:rPr lang="en-US" sz="2200" dirty="0" smtClean="0"/>
              <a:t>Sample output:</a:t>
            </a:r>
          </a:p>
          <a:p>
            <a:pPr lvl="1"/>
            <a:endParaRPr lang="en-US" sz="2200" dirty="0" smtClean="0"/>
          </a:p>
          <a:p>
            <a:pPr lvl="1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CSS style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4210756"/>
            <a:ext cx="2538412" cy="150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4736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155257"/>
          </a:xfrm>
        </p:spPr>
        <p:txBody>
          <a:bodyPr/>
          <a:lstStyle/>
          <a:p>
            <a:r>
              <a:rPr lang="en-US" dirty="0" smtClean="0"/>
              <a:t>ng-if is used to compare two values</a:t>
            </a:r>
          </a:p>
          <a:p>
            <a:r>
              <a:rPr lang="en-US" dirty="0" smtClean="0"/>
              <a:t>Example:</a:t>
            </a:r>
          </a:p>
          <a:p>
            <a:pPr marL="274320" lvl="1" indent="0">
              <a:buNone/>
            </a:pPr>
            <a:r>
              <a:rPr lang="en-US" dirty="0"/>
              <a:t> &lt;body ng-app&gt;</a:t>
            </a:r>
            <a:br>
              <a:rPr lang="en-US" dirty="0"/>
            </a:br>
            <a:r>
              <a:rPr lang="en-US" dirty="0" smtClean="0"/>
              <a:t>Enter </a:t>
            </a:r>
            <a:r>
              <a:rPr lang="en-US" dirty="0"/>
              <a:t>the company's name: &lt;input type="text" ng-model="company"&gt;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&lt;h1 ng-if="company=='UST'"&gt; My Company &lt;/h1&gt;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&lt;h1 ng-if="company!='UST'"&gt; Not My Company &lt;/h1&gt;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/>
              <a:t>&lt;/</a:t>
            </a:r>
            <a:r>
              <a:rPr lang="en-US" dirty="0"/>
              <a:t>body&gt;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 with ng-if directive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478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7d0fbf3da651ee6c3ada993f271c2878949ce14"/>
</p:tagLst>
</file>

<file path=ppt/theme/theme1.xml><?xml version="1.0" encoding="utf-8"?>
<a:theme xmlns:a="http://schemas.openxmlformats.org/drawingml/2006/main" name="MG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3924</TotalTime>
  <Words>395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MG Theme</vt:lpstr>
      <vt:lpstr>Day 2 – Topic 1 Programming Constructs</vt:lpstr>
      <vt:lpstr>Day 2 - Agenda</vt:lpstr>
      <vt:lpstr>The Programming Constructs</vt:lpstr>
      <vt:lpstr>Iterating with ng-repeat directive</vt:lpstr>
      <vt:lpstr>ng-repeat with Array of objects</vt:lpstr>
      <vt:lpstr>Setting the data (model) in table (view)</vt:lpstr>
      <vt:lpstr>Setting the data (model) in table (view)</vt:lpstr>
      <vt:lpstr>Applying CSS style</vt:lpstr>
      <vt:lpstr>Decision Making with ng-if directive</vt:lpstr>
      <vt:lpstr>Multiple conditions with ng-switch</vt:lpstr>
      <vt:lpstr>AngularJS API Reference for Directives</vt:lpstr>
      <vt:lpstr>Slide 12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Edmund Jones</dc:creator>
  <cp:lastModifiedBy>User</cp:lastModifiedBy>
  <cp:revision>552</cp:revision>
  <dcterms:created xsi:type="dcterms:W3CDTF">2012-10-05T11:18:05Z</dcterms:created>
  <dcterms:modified xsi:type="dcterms:W3CDTF">2015-09-22T08:13:08Z</dcterms:modified>
</cp:coreProperties>
</file>